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4" r:id="rId1"/>
  </p:sldMasterIdLst>
  <p:notesMasterIdLst>
    <p:notesMasterId r:id="rId19"/>
  </p:notesMasterIdLst>
  <p:sldIdLst>
    <p:sldId id="256" r:id="rId2"/>
    <p:sldId id="257" r:id="rId3"/>
    <p:sldId id="258" r:id="rId4"/>
    <p:sldId id="259" r:id="rId5"/>
    <p:sldId id="260" r:id="rId6"/>
    <p:sldId id="261" r:id="rId7"/>
    <p:sldId id="272" r:id="rId8"/>
    <p:sldId id="262" r:id="rId9"/>
    <p:sldId id="263" r:id="rId10"/>
    <p:sldId id="265" r:id="rId11"/>
    <p:sldId id="266" r:id="rId12"/>
    <p:sldId id="264" r:id="rId13"/>
    <p:sldId id="267" r:id="rId14"/>
    <p:sldId id="273" r:id="rId15"/>
    <p:sldId id="268" r:id="rId16"/>
    <p:sldId id="269" r:id="rId17"/>
    <p:sldId id="270" r:id="rId18"/>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1C834-97B4-28A3-B057-84BF98A4B35A}" v="1" dt="2023-12-04T12:28:10.029"/>
    <p1510:client id="{3D198F76-688E-7B85-A4AB-7518113A9465}" v="792" dt="2023-12-04T13:04:09.805"/>
    <p1510:client id="{6442E766-BA2B-AF4F-A76A-F33244C0A8CA}" v="323" dt="2023-12-04T12:21:45.075"/>
    <p1510:client id="{6FD0C760-C993-B420-EC0C-7FBFEEB8F1D7}" v="594" dt="2023-12-04T10:51:49.594"/>
    <p1510:client id="{8E3C6590-1BCA-7444-A0E7-29FE759FAA9F}" v="1709" dt="2023-12-04T11:00:52.386"/>
    <p1510:client id="{9CD6543D-0E4E-3B4A-9480-C79339590178}" v="1530" dt="2023-12-04T13:15:45.456"/>
    <p1510:client id="{A69931C6-ADA1-F988-80B6-A8F67AFAAE59}" v="1" dt="2023-12-06T12:42:15.094"/>
    <p1510:client id="{BA9C2CDB-6DAA-4E54-12D6-147606088F87}" v="1" dt="2023-12-04T15:26:54.837"/>
    <p1510:client id="{D284528F-3790-AB0C-34A8-1DE5CA6A9651}" v="33" dt="2023-12-04T10:57:18.4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p:restoredTop sz="94666"/>
  </p:normalViewPr>
  <p:slideViewPr>
    <p:cSldViewPr snapToGrid="0">
      <p:cViewPr varScale="1">
        <p:scale>
          <a:sx n="102" d="100"/>
          <a:sy n="102" d="100"/>
        </p:scale>
        <p:origin x="2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FA6228-AEF5-4235-A834-2500F8A3F911}"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BBB34C47-AF44-42DF-904A-2022E6F94A6A}">
      <dgm:prSet/>
      <dgm:spPr/>
      <dgm:t>
        <a:bodyPr/>
        <a:lstStyle/>
        <a:p>
          <a:r>
            <a:rPr lang="nl-NL" baseline="0" err="1"/>
            <a:t>Students</a:t>
          </a:r>
          <a:r>
            <a:rPr lang="nl-NL" baseline="0"/>
            <a:t> </a:t>
          </a:r>
          <a:r>
            <a:rPr lang="nl-NL" baseline="0" err="1"/>
            <a:t>don't</a:t>
          </a:r>
          <a:r>
            <a:rPr lang="nl-NL" baseline="0"/>
            <a:t> </a:t>
          </a:r>
          <a:r>
            <a:rPr lang="nl-NL" baseline="0" err="1"/>
            <a:t>know</a:t>
          </a:r>
          <a:r>
            <a:rPr lang="nl-NL" baseline="0"/>
            <a:t> </a:t>
          </a:r>
          <a:r>
            <a:rPr lang="nl-NL" baseline="0" err="1"/>
            <a:t>how</a:t>
          </a:r>
          <a:r>
            <a:rPr lang="nl-NL" baseline="0"/>
            <a:t> </a:t>
          </a:r>
          <a:r>
            <a:rPr lang="nl-NL" baseline="0" err="1"/>
            <a:t>to</a:t>
          </a:r>
          <a:r>
            <a:rPr lang="nl-NL" baseline="0"/>
            <a:t> </a:t>
          </a:r>
          <a:r>
            <a:rPr lang="nl-NL" baseline="0" err="1"/>
            <a:t>use</a:t>
          </a:r>
          <a:r>
            <a:rPr lang="nl-NL" baseline="0"/>
            <a:t> </a:t>
          </a:r>
          <a:r>
            <a:rPr lang="nl-NL" baseline="0" err="1"/>
            <a:t>the</a:t>
          </a:r>
          <a:r>
            <a:rPr lang="nl-NL" baseline="0"/>
            <a:t> </a:t>
          </a:r>
          <a:r>
            <a:rPr lang="nl-NL" baseline="0" err="1"/>
            <a:t>lighting</a:t>
          </a:r>
          <a:r>
            <a:rPr lang="nl-NL" baseline="0"/>
            <a:t> in </a:t>
          </a:r>
          <a:r>
            <a:rPr lang="nl-NL" baseline="0" err="1"/>
            <a:t>the</a:t>
          </a:r>
          <a:r>
            <a:rPr lang="nl-NL" baseline="0"/>
            <a:t> Pixel </a:t>
          </a:r>
          <a:r>
            <a:rPr lang="nl-NL" baseline="0" err="1"/>
            <a:t>Playground</a:t>
          </a:r>
          <a:endParaRPr lang="en-US"/>
        </a:p>
      </dgm:t>
    </dgm:pt>
    <dgm:pt modelId="{6099FB55-5CA7-44FD-ADB8-B4B33BDD1EA9}" type="parTrans" cxnId="{E90A42EC-3C00-4090-B711-9CC76DB92070}">
      <dgm:prSet/>
      <dgm:spPr/>
      <dgm:t>
        <a:bodyPr/>
        <a:lstStyle/>
        <a:p>
          <a:endParaRPr lang="en-US"/>
        </a:p>
      </dgm:t>
    </dgm:pt>
    <dgm:pt modelId="{8F25E255-DE66-4420-A99F-7AC0CB87F4C1}" type="sibTrans" cxnId="{E90A42EC-3C00-4090-B711-9CC76DB92070}">
      <dgm:prSet/>
      <dgm:spPr/>
      <dgm:t>
        <a:bodyPr/>
        <a:lstStyle/>
        <a:p>
          <a:endParaRPr lang="en-US"/>
        </a:p>
      </dgm:t>
    </dgm:pt>
    <dgm:pt modelId="{4979C6B5-B882-486B-8455-CC3EBAB3849D}">
      <dgm:prSet/>
      <dgm:spPr/>
      <dgm:t>
        <a:bodyPr/>
        <a:lstStyle/>
        <a:p>
          <a:pPr rtl="0"/>
          <a:r>
            <a:rPr lang="nl-NL" baseline="0" err="1"/>
            <a:t>Why</a:t>
          </a:r>
          <a:r>
            <a:rPr lang="nl-NL" baseline="0"/>
            <a:t>? </a:t>
          </a:r>
          <a:r>
            <a:rPr lang="nl-NL" baseline="0" err="1"/>
            <a:t>There</a:t>
          </a:r>
          <a:r>
            <a:rPr lang="nl-NL" baseline="0"/>
            <a:t> </a:t>
          </a:r>
          <a:r>
            <a:rPr lang="nl-NL" baseline="0" err="1"/>
            <a:t>aren't</a:t>
          </a:r>
          <a:r>
            <a:rPr lang="nl-NL" baseline="0"/>
            <a:t> </a:t>
          </a:r>
          <a:r>
            <a:rPr lang="nl-NL" baseline="0" err="1"/>
            <a:t>any</a:t>
          </a:r>
          <a:r>
            <a:rPr lang="nl-NL" baseline="0"/>
            <a:t> </a:t>
          </a:r>
          <a:r>
            <a:rPr lang="nl-NL" b="1" baseline="0" err="1"/>
            <a:t>tutorials</a:t>
          </a:r>
          <a:r>
            <a:rPr lang="nl-NL" b="1" baseline="0"/>
            <a:t> or </a:t>
          </a:r>
          <a:r>
            <a:rPr lang="nl-NL" b="1" baseline="0" err="1"/>
            <a:t>manuals</a:t>
          </a:r>
          <a:r>
            <a:rPr lang="nl-NL" b="1" baseline="0"/>
            <a:t> </a:t>
          </a:r>
          <a:r>
            <a:rPr lang="nl-NL" b="1" baseline="0" err="1"/>
            <a:t>available</a:t>
          </a:r>
          <a:r>
            <a:rPr lang="nl-NL" b="1">
              <a:latin typeface="Century Schoolbook" panose="02040604050505020304"/>
            </a:rPr>
            <a:t> (</a:t>
          </a:r>
          <a:r>
            <a:rPr lang="nl-NL" b="1" err="1">
              <a:latin typeface="Century Schoolbook" panose="02040604050505020304"/>
            </a:rPr>
            <a:t>informative</a:t>
          </a:r>
          <a:r>
            <a:rPr lang="nl-NL" b="1">
              <a:latin typeface="Century Schoolbook" panose="02040604050505020304"/>
            </a:rPr>
            <a:t> </a:t>
          </a:r>
          <a:r>
            <a:rPr lang="nl-NL" b="1" err="1">
              <a:latin typeface="Century Schoolbook" panose="02040604050505020304"/>
            </a:rPr>
            <a:t>guidelines</a:t>
          </a:r>
          <a:r>
            <a:rPr lang="nl-NL" b="1">
              <a:latin typeface="Century Schoolbook" panose="02040604050505020304"/>
            </a:rPr>
            <a:t>*)</a:t>
          </a:r>
          <a:endParaRPr lang="en-US"/>
        </a:p>
      </dgm:t>
    </dgm:pt>
    <dgm:pt modelId="{5B409F2B-DA39-48D4-9D7E-25CDDF61E45B}" type="parTrans" cxnId="{0C8BAF7A-578E-4B1F-A359-A8204903A997}">
      <dgm:prSet/>
      <dgm:spPr/>
      <dgm:t>
        <a:bodyPr/>
        <a:lstStyle/>
        <a:p>
          <a:endParaRPr lang="en-US"/>
        </a:p>
      </dgm:t>
    </dgm:pt>
    <dgm:pt modelId="{7118CA8D-8252-44F4-AFD5-7F15CBC169AF}" type="sibTrans" cxnId="{0C8BAF7A-578E-4B1F-A359-A8204903A997}">
      <dgm:prSet/>
      <dgm:spPr/>
      <dgm:t>
        <a:bodyPr/>
        <a:lstStyle/>
        <a:p>
          <a:endParaRPr lang="en-US"/>
        </a:p>
      </dgm:t>
    </dgm:pt>
    <dgm:pt modelId="{7D312346-DF82-4DAA-9CD4-A1407807E7FC}">
      <dgm:prSet/>
      <dgm:spPr/>
      <dgm:t>
        <a:bodyPr/>
        <a:lstStyle/>
        <a:p>
          <a:r>
            <a:rPr lang="nl-NL" baseline="0" err="1"/>
            <a:t>This</a:t>
          </a:r>
          <a:r>
            <a:rPr lang="nl-NL" baseline="0"/>
            <a:t> </a:t>
          </a:r>
          <a:r>
            <a:rPr lang="nl-NL" baseline="0" err="1"/>
            <a:t>could</a:t>
          </a:r>
          <a:r>
            <a:rPr lang="nl-NL" baseline="0"/>
            <a:t> lead </a:t>
          </a:r>
          <a:r>
            <a:rPr lang="nl-NL" baseline="0" err="1"/>
            <a:t>to</a:t>
          </a:r>
          <a:r>
            <a:rPr lang="nl-NL" baseline="0"/>
            <a:t> </a:t>
          </a:r>
          <a:r>
            <a:rPr lang="nl-NL" baseline="0" err="1"/>
            <a:t>problems</a:t>
          </a:r>
          <a:r>
            <a:rPr lang="nl-NL" baseline="0"/>
            <a:t> </a:t>
          </a:r>
          <a:r>
            <a:rPr lang="nl-NL" baseline="0" err="1"/>
            <a:t>and</a:t>
          </a:r>
          <a:r>
            <a:rPr lang="nl-NL" baseline="0"/>
            <a:t> high </a:t>
          </a:r>
          <a:r>
            <a:rPr lang="nl-NL" baseline="0" err="1"/>
            <a:t>costs</a:t>
          </a:r>
          <a:endParaRPr lang="en-US"/>
        </a:p>
      </dgm:t>
    </dgm:pt>
    <dgm:pt modelId="{5859A153-63CF-4577-B5C6-A70FA79A3E16}" type="parTrans" cxnId="{10334C34-9138-4428-9DB2-990DC308FB11}">
      <dgm:prSet/>
      <dgm:spPr/>
      <dgm:t>
        <a:bodyPr/>
        <a:lstStyle/>
        <a:p>
          <a:endParaRPr lang="en-US"/>
        </a:p>
      </dgm:t>
    </dgm:pt>
    <dgm:pt modelId="{1E99F521-F8EA-43BB-B149-8FFC92E70528}" type="sibTrans" cxnId="{10334C34-9138-4428-9DB2-990DC308FB11}">
      <dgm:prSet/>
      <dgm:spPr/>
      <dgm:t>
        <a:bodyPr/>
        <a:lstStyle/>
        <a:p>
          <a:endParaRPr lang="en-US"/>
        </a:p>
      </dgm:t>
    </dgm:pt>
    <dgm:pt modelId="{F012D1A6-7976-4B75-AA92-BC3E89A03686}">
      <dgm:prSet/>
      <dgm:spPr/>
      <dgm:t>
        <a:bodyPr/>
        <a:lstStyle/>
        <a:p>
          <a:r>
            <a:rPr lang="nl-NL" baseline="0"/>
            <a:t>We want </a:t>
          </a:r>
          <a:r>
            <a:rPr lang="nl-NL" baseline="0" err="1"/>
            <a:t>to</a:t>
          </a:r>
          <a:r>
            <a:rPr lang="nl-NL" baseline="0"/>
            <a:t> </a:t>
          </a:r>
          <a:r>
            <a:rPr lang="nl-NL" baseline="0" err="1"/>
            <a:t>resolve</a:t>
          </a:r>
          <a:r>
            <a:rPr lang="nl-NL" baseline="0"/>
            <a:t> </a:t>
          </a:r>
          <a:r>
            <a:rPr lang="nl-NL" baseline="0" err="1"/>
            <a:t>this</a:t>
          </a:r>
          <a:r>
            <a:rPr lang="nl-NL" baseline="0"/>
            <a:t> issue</a:t>
          </a:r>
          <a:endParaRPr lang="en-US"/>
        </a:p>
      </dgm:t>
    </dgm:pt>
    <dgm:pt modelId="{CCAAB059-F5A6-495F-A24E-E3026ED86222}" type="parTrans" cxnId="{7CF943D3-96E4-402D-B54A-C44733766E62}">
      <dgm:prSet/>
      <dgm:spPr/>
      <dgm:t>
        <a:bodyPr/>
        <a:lstStyle/>
        <a:p>
          <a:endParaRPr lang="en-US"/>
        </a:p>
      </dgm:t>
    </dgm:pt>
    <dgm:pt modelId="{9A5609AB-9696-4062-9536-5348254D1C7C}" type="sibTrans" cxnId="{7CF943D3-96E4-402D-B54A-C44733766E62}">
      <dgm:prSet/>
      <dgm:spPr/>
      <dgm:t>
        <a:bodyPr/>
        <a:lstStyle/>
        <a:p>
          <a:endParaRPr lang="en-US"/>
        </a:p>
      </dgm:t>
    </dgm:pt>
    <dgm:pt modelId="{E17AC85D-5C44-45FB-B0C3-745C312F38EB}" type="pres">
      <dgm:prSet presAssocID="{84FA6228-AEF5-4235-A834-2500F8A3F911}" presName="root" presStyleCnt="0">
        <dgm:presLayoutVars>
          <dgm:dir/>
          <dgm:resizeHandles val="exact"/>
        </dgm:presLayoutVars>
      </dgm:prSet>
      <dgm:spPr/>
    </dgm:pt>
    <dgm:pt modelId="{FF4F3DD7-DBE3-4BD0-9557-FA26CE61D4BC}" type="pres">
      <dgm:prSet presAssocID="{BBB34C47-AF44-42DF-904A-2022E6F94A6A}" presName="compNode" presStyleCnt="0"/>
      <dgm:spPr/>
    </dgm:pt>
    <dgm:pt modelId="{00E5132E-D7B2-40CD-B5DD-7FB3DF6030EF}" type="pres">
      <dgm:prSet presAssocID="{BBB34C47-AF44-42DF-904A-2022E6F94A6A}" presName="bgRect" presStyleLbl="bgShp" presStyleIdx="0" presStyleCnt="4"/>
      <dgm:spPr/>
    </dgm:pt>
    <dgm:pt modelId="{69E6E384-3A57-439B-8493-C3051006F751}" type="pres">
      <dgm:prSet presAssocID="{BBB34C47-AF44-42DF-904A-2022E6F94A6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63655C09-50F3-4983-A00F-ED8087FD1C77}" type="pres">
      <dgm:prSet presAssocID="{BBB34C47-AF44-42DF-904A-2022E6F94A6A}" presName="spaceRect" presStyleCnt="0"/>
      <dgm:spPr/>
    </dgm:pt>
    <dgm:pt modelId="{68A85F8D-016A-4219-9D18-8423C0270C9A}" type="pres">
      <dgm:prSet presAssocID="{BBB34C47-AF44-42DF-904A-2022E6F94A6A}" presName="parTx" presStyleLbl="revTx" presStyleIdx="0" presStyleCnt="4">
        <dgm:presLayoutVars>
          <dgm:chMax val="0"/>
          <dgm:chPref val="0"/>
        </dgm:presLayoutVars>
      </dgm:prSet>
      <dgm:spPr/>
    </dgm:pt>
    <dgm:pt modelId="{2FF2C1DC-ACD0-4374-B8D7-39F907C23C59}" type="pres">
      <dgm:prSet presAssocID="{8F25E255-DE66-4420-A99F-7AC0CB87F4C1}" presName="sibTrans" presStyleCnt="0"/>
      <dgm:spPr/>
    </dgm:pt>
    <dgm:pt modelId="{D4260B91-C094-4DAE-8BDA-86534003E8E6}" type="pres">
      <dgm:prSet presAssocID="{4979C6B5-B882-486B-8455-CC3EBAB3849D}" presName="compNode" presStyleCnt="0"/>
      <dgm:spPr/>
    </dgm:pt>
    <dgm:pt modelId="{DC67C476-3507-42D3-95C4-FF6EB0444AAF}" type="pres">
      <dgm:prSet presAssocID="{4979C6B5-B882-486B-8455-CC3EBAB3849D}" presName="bgRect" presStyleLbl="bgShp" presStyleIdx="1" presStyleCnt="4"/>
      <dgm:spPr/>
    </dgm:pt>
    <dgm:pt modelId="{CB056A13-FFD9-4CD8-9644-42D64C92C8F6}" type="pres">
      <dgm:prSet presAssocID="{4979C6B5-B882-486B-8455-CC3EBAB3849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E879862B-AB6E-4E7D-A30B-082754812270}" type="pres">
      <dgm:prSet presAssocID="{4979C6B5-B882-486B-8455-CC3EBAB3849D}" presName="spaceRect" presStyleCnt="0"/>
      <dgm:spPr/>
    </dgm:pt>
    <dgm:pt modelId="{A7D839A6-E279-48F1-BF90-9FFBDA1829C0}" type="pres">
      <dgm:prSet presAssocID="{4979C6B5-B882-486B-8455-CC3EBAB3849D}" presName="parTx" presStyleLbl="revTx" presStyleIdx="1" presStyleCnt="4">
        <dgm:presLayoutVars>
          <dgm:chMax val="0"/>
          <dgm:chPref val="0"/>
        </dgm:presLayoutVars>
      </dgm:prSet>
      <dgm:spPr/>
    </dgm:pt>
    <dgm:pt modelId="{53B1C336-54B6-4FEA-8759-1DBAF9FBC72F}" type="pres">
      <dgm:prSet presAssocID="{7118CA8D-8252-44F4-AFD5-7F15CBC169AF}" presName="sibTrans" presStyleCnt="0"/>
      <dgm:spPr/>
    </dgm:pt>
    <dgm:pt modelId="{10A497CE-4A86-4301-B327-7881B7576AAA}" type="pres">
      <dgm:prSet presAssocID="{7D312346-DF82-4DAA-9CD4-A1407807E7FC}" presName="compNode" presStyleCnt="0"/>
      <dgm:spPr/>
    </dgm:pt>
    <dgm:pt modelId="{1D6D4F01-7C89-40A9-BA75-4B996645A377}" type="pres">
      <dgm:prSet presAssocID="{7D312346-DF82-4DAA-9CD4-A1407807E7FC}" presName="bgRect" presStyleLbl="bgShp" presStyleIdx="2" presStyleCnt="4"/>
      <dgm:spPr/>
    </dgm:pt>
    <dgm:pt modelId="{DF9AC617-6354-4F37-9FA7-15B29F5B8506}" type="pres">
      <dgm:prSet presAssocID="{7D312346-DF82-4DAA-9CD4-A1407807E7F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F8A0291A-7F43-4A27-8643-F3681D5D381F}" type="pres">
      <dgm:prSet presAssocID="{7D312346-DF82-4DAA-9CD4-A1407807E7FC}" presName="spaceRect" presStyleCnt="0"/>
      <dgm:spPr/>
    </dgm:pt>
    <dgm:pt modelId="{19C1A922-AA8E-4859-AA54-59376F162BD8}" type="pres">
      <dgm:prSet presAssocID="{7D312346-DF82-4DAA-9CD4-A1407807E7FC}" presName="parTx" presStyleLbl="revTx" presStyleIdx="2" presStyleCnt="4">
        <dgm:presLayoutVars>
          <dgm:chMax val="0"/>
          <dgm:chPref val="0"/>
        </dgm:presLayoutVars>
      </dgm:prSet>
      <dgm:spPr/>
    </dgm:pt>
    <dgm:pt modelId="{E0F9C7FB-2849-425F-BAD9-D57053646914}" type="pres">
      <dgm:prSet presAssocID="{1E99F521-F8EA-43BB-B149-8FFC92E70528}" presName="sibTrans" presStyleCnt="0"/>
      <dgm:spPr/>
    </dgm:pt>
    <dgm:pt modelId="{F7D72AE4-1659-4C51-8144-CF11C39C3203}" type="pres">
      <dgm:prSet presAssocID="{F012D1A6-7976-4B75-AA92-BC3E89A03686}" presName="compNode" presStyleCnt="0"/>
      <dgm:spPr/>
    </dgm:pt>
    <dgm:pt modelId="{86455408-2C5E-4A19-8DB6-417748A128E3}" type="pres">
      <dgm:prSet presAssocID="{F012D1A6-7976-4B75-AA92-BC3E89A03686}" presName="bgRect" presStyleLbl="bgShp" presStyleIdx="3" presStyleCnt="4"/>
      <dgm:spPr/>
    </dgm:pt>
    <dgm:pt modelId="{15851B8C-87F3-41AD-901E-AA14F35FF09F}" type="pres">
      <dgm:prSet presAssocID="{F012D1A6-7976-4B75-AA92-BC3E89A0368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0FE81089-8C19-430C-8611-C787083BF516}" type="pres">
      <dgm:prSet presAssocID="{F012D1A6-7976-4B75-AA92-BC3E89A03686}" presName="spaceRect" presStyleCnt="0"/>
      <dgm:spPr/>
    </dgm:pt>
    <dgm:pt modelId="{67C6B050-BDF4-4394-B951-72121ECF905A}" type="pres">
      <dgm:prSet presAssocID="{F012D1A6-7976-4B75-AA92-BC3E89A03686}" presName="parTx" presStyleLbl="revTx" presStyleIdx="3" presStyleCnt="4">
        <dgm:presLayoutVars>
          <dgm:chMax val="0"/>
          <dgm:chPref val="0"/>
        </dgm:presLayoutVars>
      </dgm:prSet>
      <dgm:spPr/>
    </dgm:pt>
  </dgm:ptLst>
  <dgm:cxnLst>
    <dgm:cxn modelId="{10334C34-9138-4428-9DB2-990DC308FB11}" srcId="{84FA6228-AEF5-4235-A834-2500F8A3F911}" destId="{7D312346-DF82-4DAA-9CD4-A1407807E7FC}" srcOrd="2" destOrd="0" parTransId="{5859A153-63CF-4577-B5C6-A70FA79A3E16}" sibTransId="{1E99F521-F8EA-43BB-B149-8FFC92E70528}"/>
    <dgm:cxn modelId="{3F13E756-7935-49C6-AFDB-CBE69BFFE173}" type="presOf" srcId="{BBB34C47-AF44-42DF-904A-2022E6F94A6A}" destId="{68A85F8D-016A-4219-9D18-8423C0270C9A}" srcOrd="0" destOrd="0" presId="urn:microsoft.com/office/officeart/2018/2/layout/IconVerticalSolidList"/>
    <dgm:cxn modelId="{3B670968-DE8C-452F-927E-5264F0819958}" type="presOf" srcId="{F012D1A6-7976-4B75-AA92-BC3E89A03686}" destId="{67C6B050-BDF4-4394-B951-72121ECF905A}" srcOrd="0" destOrd="0" presId="urn:microsoft.com/office/officeart/2018/2/layout/IconVerticalSolidList"/>
    <dgm:cxn modelId="{0C8BAF7A-578E-4B1F-A359-A8204903A997}" srcId="{84FA6228-AEF5-4235-A834-2500F8A3F911}" destId="{4979C6B5-B882-486B-8455-CC3EBAB3849D}" srcOrd="1" destOrd="0" parTransId="{5B409F2B-DA39-48D4-9D7E-25CDDF61E45B}" sibTransId="{7118CA8D-8252-44F4-AFD5-7F15CBC169AF}"/>
    <dgm:cxn modelId="{D8DC2483-F7B3-40F8-A41D-1C95906296CF}" type="presOf" srcId="{4979C6B5-B882-486B-8455-CC3EBAB3849D}" destId="{A7D839A6-E279-48F1-BF90-9FFBDA1829C0}" srcOrd="0" destOrd="0" presId="urn:microsoft.com/office/officeart/2018/2/layout/IconVerticalSolidList"/>
    <dgm:cxn modelId="{EB9E1090-CB1C-4F8D-BB7A-AD880708046B}" type="presOf" srcId="{7D312346-DF82-4DAA-9CD4-A1407807E7FC}" destId="{19C1A922-AA8E-4859-AA54-59376F162BD8}" srcOrd="0" destOrd="0" presId="urn:microsoft.com/office/officeart/2018/2/layout/IconVerticalSolidList"/>
    <dgm:cxn modelId="{7CF943D3-96E4-402D-B54A-C44733766E62}" srcId="{84FA6228-AEF5-4235-A834-2500F8A3F911}" destId="{F012D1A6-7976-4B75-AA92-BC3E89A03686}" srcOrd="3" destOrd="0" parTransId="{CCAAB059-F5A6-495F-A24E-E3026ED86222}" sibTransId="{9A5609AB-9696-4062-9536-5348254D1C7C}"/>
    <dgm:cxn modelId="{E90A42EC-3C00-4090-B711-9CC76DB92070}" srcId="{84FA6228-AEF5-4235-A834-2500F8A3F911}" destId="{BBB34C47-AF44-42DF-904A-2022E6F94A6A}" srcOrd="0" destOrd="0" parTransId="{6099FB55-5CA7-44FD-ADB8-B4B33BDD1EA9}" sibTransId="{8F25E255-DE66-4420-A99F-7AC0CB87F4C1}"/>
    <dgm:cxn modelId="{547A44EE-A9B2-4B48-A8EF-1894653D358D}" type="presOf" srcId="{84FA6228-AEF5-4235-A834-2500F8A3F911}" destId="{E17AC85D-5C44-45FB-B0C3-745C312F38EB}" srcOrd="0" destOrd="0" presId="urn:microsoft.com/office/officeart/2018/2/layout/IconVerticalSolidList"/>
    <dgm:cxn modelId="{6DCA5F8B-B17C-4934-9863-55275510C2B8}" type="presParOf" srcId="{E17AC85D-5C44-45FB-B0C3-745C312F38EB}" destId="{FF4F3DD7-DBE3-4BD0-9557-FA26CE61D4BC}" srcOrd="0" destOrd="0" presId="urn:microsoft.com/office/officeart/2018/2/layout/IconVerticalSolidList"/>
    <dgm:cxn modelId="{6D24BA46-8D4B-4D54-938A-CE0AEE562779}" type="presParOf" srcId="{FF4F3DD7-DBE3-4BD0-9557-FA26CE61D4BC}" destId="{00E5132E-D7B2-40CD-B5DD-7FB3DF6030EF}" srcOrd="0" destOrd="0" presId="urn:microsoft.com/office/officeart/2018/2/layout/IconVerticalSolidList"/>
    <dgm:cxn modelId="{7A4E953B-7F73-494A-8DF0-6B7213FE52F1}" type="presParOf" srcId="{FF4F3DD7-DBE3-4BD0-9557-FA26CE61D4BC}" destId="{69E6E384-3A57-439B-8493-C3051006F751}" srcOrd="1" destOrd="0" presId="urn:microsoft.com/office/officeart/2018/2/layout/IconVerticalSolidList"/>
    <dgm:cxn modelId="{A4622BD9-C16E-4ACC-921E-4FAE95A5CC00}" type="presParOf" srcId="{FF4F3DD7-DBE3-4BD0-9557-FA26CE61D4BC}" destId="{63655C09-50F3-4983-A00F-ED8087FD1C77}" srcOrd="2" destOrd="0" presId="urn:microsoft.com/office/officeart/2018/2/layout/IconVerticalSolidList"/>
    <dgm:cxn modelId="{BD92513B-DED1-4175-839F-8512189BC777}" type="presParOf" srcId="{FF4F3DD7-DBE3-4BD0-9557-FA26CE61D4BC}" destId="{68A85F8D-016A-4219-9D18-8423C0270C9A}" srcOrd="3" destOrd="0" presId="urn:microsoft.com/office/officeart/2018/2/layout/IconVerticalSolidList"/>
    <dgm:cxn modelId="{15AC532D-B6A1-4166-A42D-BEFDF14082C0}" type="presParOf" srcId="{E17AC85D-5C44-45FB-B0C3-745C312F38EB}" destId="{2FF2C1DC-ACD0-4374-B8D7-39F907C23C59}" srcOrd="1" destOrd="0" presId="urn:microsoft.com/office/officeart/2018/2/layout/IconVerticalSolidList"/>
    <dgm:cxn modelId="{B89BB3D5-7D85-425D-9602-4FBB081295F3}" type="presParOf" srcId="{E17AC85D-5C44-45FB-B0C3-745C312F38EB}" destId="{D4260B91-C094-4DAE-8BDA-86534003E8E6}" srcOrd="2" destOrd="0" presId="urn:microsoft.com/office/officeart/2018/2/layout/IconVerticalSolidList"/>
    <dgm:cxn modelId="{153EE168-7B9F-4C9B-8827-CDA893ED632B}" type="presParOf" srcId="{D4260B91-C094-4DAE-8BDA-86534003E8E6}" destId="{DC67C476-3507-42D3-95C4-FF6EB0444AAF}" srcOrd="0" destOrd="0" presId="urn:microsoft.com/office/officeart/2018/2/layout/IconVerticalSolidList"/>
    <dgm:cxn modelId="{67D91D11-9924-4CF5-A4D6-95E8BCFBE422}" type="presParOf" srcId="{D4260B91-C094-4DAE-8BDA-86534003E8E6}" destId="{CB056A13-FFD9-4CD8-9644-42D64C92C8F6}" srcOrd="1" destOrd="0" presId="urn:microsoft.com/office/officeart/2018/2/layout/IconVerticalSolidList"/>
    <dgm:cxn modelId="{4F860D3C-DBF5-41EB-846F-B2A84AD3B2F8}" type="presParOf" srcId="{D4260B91-C094-4DAE-8BDA-86534003E8E6}" destId="{E879862B-AB6E-4E7D-A30B-082754812270}" srcOrd="2" destOrd="0" presId="urn:microsoft.com/office/officeart/2018/2/layout/IconVerticalSolidList"/>
    <dgm:cxn modelId="{C5C25E17-CBA4-4145-B50A-57D10ECE18A4}" type="presParOf" srcId="{D4260B91-C094-4DAE-8BDA-86534003E8E6}" destId="{A7D839A6-E279-48F1-BF90-9FFBDA1829C0}" srcOrd="3" destOrd="0" presId="urn:microsoft.com/office/officeart/2018/2/layout/IconVerticalSolidList"/>
    <dgm:cxn modelId="{32CA51FA-7C4E-4CD4-B68C-4605939C5DA1}" type="presParOf" srcId="{E17AC85D-5C44-45FB-B0C3-745C312F38EB}" destId="{53B1C336-54B6-4FEA-8759-1DBAF9FBC72F}" srcOrd="3" destOrd="0" presId="urn:microsoft.com/office/officeart/2018/2/layout/IconVerticalSolidList"/>
    <dgm:cxn modelId="{C692B9BB-BC64-4B95-9E5E-4163A7404485}" type="presParOf" srcId="{E17AC85D-5C44-45FB-B0C3-745C312F38EB}" destId="{10A497CE-4A86-4301-B327-7881B7576AAA}" srcOrd="4" destOrd="0" presId="urn:microsoft.com/office/officeart/2018/2/layout/IconVerticalSolidList"/>
    <dgm:cxn modelId="{794BC8CD-D8C2-49A8-8666-1E8C29D7AB2E}" type="presParOf" srcId="{10A497CE-4A86-4301-B327-7881B7576AAA}" destId="{1D6D4F01-7C89-40A9-BA75-4B996645A377}" srcOrd="0" destOrd="0" presId="urn:microsoft.com/office/officeart/2018/2/layout/IconVerticalSolidList"/>
    <dgm:cxn modelId="{C9FC5563-C477-49A1-8B00-2F02FA790671}" type="presParOf" srcId="{10A497CE-4A86-4301-B327-7881B7576AAA}" destId="{DF9AC617-6354-4F37-9FA7-15B29F5B8506}" srcOrd="1" destOrd="0" presId="urn:microsoft.com/office/officeart/2018/2/layout/IconVerticalSolidList"/>
    <dgm:cxn modelId="{742F75F7-B637-426D-ACC1-4DADBDFA8928}" type="presParOf" srcId="{10A497CE-4A86-4301-B327-7881B7576AAA}" destId="{F8A0291A-7F43-4A27-8643-F3681D5D381F}" srcOrd="2" destOrd="0" presId="urn:microsoft.com/office/officeart/2018/2/layout/IconVerticalSolidList"/>
    <dgm:cxn modelId="{DF4ED405-2534-4A58-91CB-89EDDE035605}" type="presParOf" srcId="{10A497CE-4A86-4301-B327-7881B7576AAA}" destId="{19C1A922-AA8E-4859-AA54-59376F162BD8}" srcOrd="3" destOrd="0" presId="urn:microsoft.com/office/officeart/2018/2/layout/IconVerticalSolidList"/>
    <dgm:cxn modelId="{FF7E5F92-745F-4CE4-B311-7FDAA4649756}" type="presParOf" srcId="{E17AC85D-5C44-45FB-B0C3-745C312F38EB}" destId="{E0F9C7FB-2849-425F-BAD9-D57053646914}" srcOrd="5" destOrd="0" presId="urn:microsoft.com/office/officeart/2018/2/layout/IconVerticalSolidList"/>
    <dgm:cxn modelId="{CC39EB80-4575-470A-B6F2-9447F3E1D0AC}" type="presParOf" srcId="{E17AC85D-5C44-45FB-B0C3-745C312F38EB}" destId="{F7D72AE4-1659-4C51-8144-CF11C39C3203}" srcOrd="6" destOrd="0" presId="urn:microsoft.com/office/officeart/2018/2/layout/IconVerticalSolidList"/>
    <dgm:cxn modelId="{DC48F87C-78A4-4A89-BA5F-8B040E42C248}" type="presParOf" srcId="{F7D72AE4-1659-4C51-8144-CF11C39C3203}" destId="{86455408-2C5E-4A19-8DB6-417748A128E3}" srcOrd="0" destOrd="0" presId="urn:microsoft.com/office/officeart/2018/2/layout/IconVerticalSolidList"/>
    <dgm:cxn modelId="{961C6D07-4B30-450A-A7FB-F39C4232AAFF}" type="presParOf" srcId="{F7D72AE4-1659-4C51-8144-CF11C39C3203}" destId="{15851B8C-87F3-41AD-901E-AA14F35FF09F}" srcOrd="1" destOrd="0" presId="urn:microsoft.com/office/officeart/2018/2/layout/IconVerticalSolidList"/>
    <dgm:cxn modelId="{18605425-8D03-40CA-9AAF-EDAA64FFB949}" type="presParOf" srcId="{F7D72AE4-1659-4C51-8144-CF11C39C3203}" destId="{0FE81089-8C19-430C-8611-C787083BF516}" srcOrd="2" destOrd="0" presId="urn:microsoft.com/office/officeart/2018/2/layout/IconVerticalSolidList"/>
    <dgm:cxn modelId="{4975CEA2-35A0-48F5-AA9A-BF2A3A230615}" type="presParOf" srcId="{F7D72AE4-1659-4C51-8144-CF11C39C3203}" destId="{67C6B050-BDF4-4394-B951-72121ECF905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6598B8-F332-489A-B95D-EAC2EF454B1C}"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B1E6DDAB-56A3-4287-878C-B77A138C975C}">
      <dgm:prSet/>
      <dgm:spPr/>
      <dgm:t>
        <a:bodyPr/>
        <a:lstStyle/>
        <a:p>
          <a:pPr>
            <a:defRPr cap="all"/>
          </a:pPr>
          <a:r>
            <a:rPr lang="nl-NL"/>
            <a:t>Creating easy to understand tutorials</a:t>
          </a:r>
          <a:endParaRPr lang="en-US"/>
        </a:p>
      </dgm:t>
    </dgm:pt>
    <dgm:pt modelId="{F56DB9BD-105E-4A22-A7D9-03883FF15252}" type="parTrans" cxnId="{287CFD8A-5C4C-4392-951D-5D5B9F2A795F}">
      <dgm:prSet/>
      <dgm:spPr/>
      <dgm:t>
        <a:bodyPr/>
        <a:lstStyle/>
        <a:p>
          <a:endParaRPr lang="en-US"/>
        </a:p>
      </dgm:t>
    </dgm:pt>
    <dgm:pt modelId="{6E8BCBCE-E43C-46FC-96F4-C323A879132B}" type="sibTrans" cxnId="{287CFD8A-5C4C-4392-951D-5D5B9F2A795F}">
      <dgm:prSet/>
      <dgm:spPr/>
      <dgm:t>
        <a:bodyPr/>
        <a:lstStyle/>
        <a:p>
          <a:endParaRPr lang="en-US"/>
        </a:p>
      </dgm:t>
    </dgm:pt>
    <dgm:pt modelId="{2FFA3D08-B56D-4541-9A50-346110A92C13}">
      <dgm:prSet/>
      <dgm:spPr/>
      <dgm:t>
        <a:bodyPr/>
        <a:lstStyle/>
        <a:p>
          <a:pPr>
            <a:defRPr cap="all"/>
          </a:pPr>
          <a:r>
            <a:rPr lang="nl-NL"/>
            <a:t>Having them on paper + video tutorials</a:t>
          </a:r>
          <a:endParaRPr lang="en-US"/>
        </a:p>
      </dgm:t>
    </dgm:pt>
    <dgm:pt modelId="{F23E4C96-DC1C-4025-81AF-5BDB3BCADB66}" type="parTrans" cxnId="{F4581714-26B7-4769-ADC7-90CF081FCCA3}">
      <dgm:prSet/>
      <dgm:spPr/>
      <dgm:t>
        <a:bodyPr/>
        <a:lstStyle/>
        <a:p>
          <a:endParaRPr lang="en-US"/>
        </a:p>
      </dgm:t>
    </dgm:pt>
    <dgm:pt modelId="{C7C9F703-5826-436C-B70B-9DCD705ADEF8}" type="sibTrans" cxnId="{F4581714-26B7-4769-ADC7-90CF081FCCA3}">
      <dgm:prSet/>
      <dgm:spPr/>
      <dgm:t>
        <a:bodyPr/>
        <a:lstStyle/>
        <a:p>
          <a:endParaRPr lang="en-US"/>
        </a:p>
      </dgm:t>
    </dgm:pt>
    <dgm:pt modelId="{0692DFA1-C29F-4ADE-A3E0-AD8319413817}">
      <dgm:prSet/>
      <dgm:spPr/>
      <dgm:t>
        <a:bodyPr/>
        <a:lstStyle/>
        <a:p>
          <a:pPr>
            <a:defRPr cap="all"/>
          </a:pPr>
          <a:r>
            <a:rPr lang="nl-NL"/>
            <a:t>Adding visuals to the tutorials</a:t>
          </a:r>
          <a:endParaRPr lang="en-US"/>
        </a:p>
      </dgm:t>
    </dgm:pt>
    <dgm:pt modelId="{55256D1D-EBEC-4BEA-9A7D-3C34D1B99A30}" type="parTrans" cxnId="{B9643B78-485A-41D0-8912-5419A25587C0}">
      <dgm:prSet/>
      <dgm:spPr/>
      <dgm:t>
        <a:bodyPr/>
        <a:lstStyle/>
        <a:p>
          <a:endParaRPr lang="en-US"/>
        </a:p>
      </dgm:t>
    </dgm:pt>
    <dgm:pt modelId="{3CCA770A-CE02-46DD-9D94-D2AD2AC6A4CA}" type="sibTrans" cxnId="{B9643B78-485A-41D0-8912-5419A25587C0}">
      <dgm:prSet/>
      <dgm:spPr/>
      <dgm:t>
        <a:bodyPr/>
        <a:lstStyle/>
        <a:p>
          <a:endParaRPr lang="en-US"/>
        </a:p>
      </dgm:t>
    </dgm:pt>
    <dgm:pt modelId="{35AA8036-D5DF-4D58-81FE-17A7CF430D6C}">
      <dgm:prSet/>
      <dgm:spPr/>
      <dgm:t>
        <a:bodyPr/>
        <a:lstStyle/>
        <a:p>
          <a:pPr>
            <a:defRPr cap="all"/>
          </a:pPr>
          <a:r>
            <a:rPr lang="nl-NL"/>
            <a:t>Informing students of proper safety</a:t>
          </a:r>
          <a:endParaRPr lang="en-US"/>
        </a:p>
      </dgm:t>
    </dgm:pt>
    <dgm:pt modelId="{DBB9A074-40C7-425F-9074-8BD7847163B5}" type="parTrans" cxnId="{4B27D96A-026D-4FA6-89C3-761D7AF5ACD1}">
      <dgm:prSet/>
      <dgm:spPr/>
      <dgm:t>
        <a:bodyPr/>
        <a:lstStyle/>
        <a:p>
          <a:endParaRPr lang="en-US"/>
        </a:p>
      </dgm:t>
    </dgm:pt>
    <dgm:pt modelId="{BB1C4030-711C-4255-81BF-322DE39BF823}" type="sibTrans" cxnId="{4B27D96A-026D-4FA6-89C3-761D7AF5ACD1}">
      <dgm:prSet/>
      <dgm:spPr/>
      <dgm:t>
        <a:bodyPr/>
        <a:lstStyle/>
        <a:p>
          <a:endParaRPr lang="en-US"/>
        </a:p>
      </dgm:t>
    </dgm:pt>
    <dgm:pt modelId="{772C6326-E41D-4BD1-B962-526353DF09BF}" type="pres">
      <dgm:prSet presAssocID="{816598B8-F332-489A-B95D-EAC2EF454B1C}" presName="root" presStyleCnt="0">
        <dgm:presLayoutVars>
          <dgm:dir/>
          <dgm:resizeHandles val="exact"/>
        </dgm:presLayoutVars>
      </dgm:prSet>
      <dgm:spPr/>
    </dgm:pt>
    <dgm:pt modelId="{E95A0928-ED0A-4F1C-BD39-21756F36FC07}" type="pres">
      <dgm:prSet presAssocID="{B1E6DDAB-56A3-4287-878C-B77A138C975C}" presName="compNode" presStyleCnt="0"/>
      <dgm:spPr/>
    </dgm:pt>
    <dgm:pt modelId="{64B35F35-DA5A-44D6-87F0-36FAB6A7BFE8}" type="pres">
      <dgm:prSet presAssocID="{B1E6DDAB-56A3-4287-878C-B77A138C975C}" presName="iconBgRect" presStyleLbl="bgShp" presStyleIdx="0" presStyleCnt="4"/>
      <dgm:spPr/>
    </dgm:pt>
    <dgm:pt modelId="{E9FB3E48-ADF0-4FD6-9D60-CFE7A40D6AFD}" type="pres">
      <dgm:prSet presAssocID="{B1E6DDAB-56A3-4287-878C-B77A138C975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354CFA55-B0C4-43F5-83D2-823466DF48F8}" type="pres">
      <dgm:prSet presAssocID="{B1E6DDAB-56A3-4287-878C-B77A138C975C}" presName="spaceRect" presStyleCnt="0"/>
      <dgm:spPr/>
    </dgm:pt>
    <dgm:pt modelId="{17AF7DF1-D71B-411F-9D6C-503CF494DD85}" type="pres">
      <dgm:prSet presAssocID="{B1E6DDAB-56A3-4287-878C-B77A138C975C}" presName="textRect" presStyleLbl="revTx" presStyleIdx="0" presStyleCnt="4">
        <dgm:presLayoutVars>
          <dgm:chMax val="1"/>
          <dgm:chPref val="1"/>
        </dgm:presLayoutVars>
      </dgm:prSet>
      <dgm:spPr/>
    </dgm:pt>
    <dgm:pt modelId="{B7178CDE-2F3C-442A-9085-42CF62CA0248}" type="pres">
      <dgm:prSet presAssocID="{6E8BCBCE-E43C-46FC-96F4-C323A879132B}" presName="sibTrans" presStyleCnt="0"/>
      <dgm:spPr/>
    </dgm:pt>
    <dgm:pt modelId="{5DDA4ACE-CABB-4149-AE51-ACD90EB2EF66}" type="pres">
      <dgm:prSet presAssocID="{2FFA3D08-B56D-4541-9A50-346110A92C13}" presName="compNode" presStyleCnt="0"/>
      <dgm:spPr/>
    </dgm:pt>
    <dgm:pt modelId="{7AC670E8-E211-4B98-A2A6-8493CC4D566D}" type="pres">
      <dgm:prSet presAssocID="{2FFA3D08-B56D-4541-9A50-346110A92C13}" presName="iconBgRect" presStyleLbl="bgShp" presStyleIdx="1" presStyleCnt="4"/>
      <dgm:spPr/>
    </dgm:pt>
    <dgm:pt modelId="{17EC2BAC-67F8-481A-AC72-20EA133A7A65}" type="pres">
      <dgm:prSet presAssocID="{2FFA3D08-B56D-4541-9A50-346110A92C1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ideo camera"/>
        </a:ext>
      </dgm:extLst>
    </dgm:pt>
    <dgm:pt modelId="{5A4EC9CA-B7C5-4DB9-AB37-395DFC9CF957}" type="pres">
      <dgm:prSet presAssocID="{2FFA3D08-B56D-4541-9A50-346110A92C13}" presName="spaceRect" presStyleCnt="0"/>
      <dgm:spPr/>
    </dgm:pt>
    <dgm:pt modelId="{6B1D1E72-63CD-4FE9-B5BC-E1D5914E8ECC}" type="pres">
      <dgm:prSet presAssocID="{2FFA3D08-B56D-4541-9A50-346110A92C13}" presName="textRect" presStyleLbl="revTx" presStyleIdx="1" presStyleCnt="4">
        <dgm:presLayoutVars>
          <dgm:chMax val="1"/>
          <dgm:chPref val="1"/>
        </dgm:presLayoutVars>
      </dgm:prSet>
      <dgm:spPr/>
    </dgm:pt>
    <dgm:pt modelId="{7E7B23FC-3760-43DA-9771-86E555DC7A95}" type="pres">
      <dgm:prSet presAssocID="{C7C9F703-5826-436C-B70B-9DCD705ADEF8}" presName="sibTrans" presStyleCnt="0"/>
      <dgm:spPr/>
    </dgm:pt>
    <dgm:pt modelId="{E1E88BE8-4828-40FA-A86F-0DD269973F7D}" type="pres">
      <dgm:prSet presAssocID="{0692DFA1-C29F-4ADE-A3E0-AD8319413817}" presName="compNode" presStyleCnt="0"/>
      <dgm:spPr/>
    </dgm:pt>
    <dgm:pt modelId="{BB5E219B-E184-4BEB-84A3-5C2FDD3557F8}" type="pres">
      <dgm:prSet presAssocID="{0692DFA1-C29F-4ADE-A3E0-AD8319413817}" presName="iconBgRect" presStyleLbl="bgShp" presStyleIdx="2" presStyleCnt="4"/>
      <dgm:spPr/>
    </dgm:pt>
    <dgm:pt modelId="{FF7C193B-349E-4A52-854C-5A90A03462A4}" type="pres">
      <dgm:prSet presAssocID="{0692DFA1-C29F-4ADE-A3E0-AD831941381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jector screen"/>
        </a:ext>
      </dgm:extLst>
    </dgm:pt>
    <dgm:pt modelId="{6A4E5373-1B97-4B7B-96DB-029EAD299DD7}" type="pres">
      <dgm:prSet presAssocID="{0692DFA1-C29F-4ADE-A3E0-AD8319413817}" presName="spaceRect" presStyleCnt="0"/>
      <dgm:spPr/>
    </dgm:pt>
    <dgm:pt modelId="{20139254-932B-4614-BA00-AB7A66773A42}" type="pres">
      <dgm:prSet presAssocID="{0692DFA1-C29F-4ADE-A3E0-AD8319413817}" presName="textRect" presStyleLbl="revTx" presStyleIdx="2" presStyleCnt="4">
        <dgm:presLayoutVars>
          <dgm:chMax val="1"/>
          <dgm:chPref val="1"/>
        </dgm:presLayoutVars>
      </dgm:prSet>
      <dgm:spPr/>
    </dgm:pt>
    <dgm:pt modelId="{380D4CC8-845E-40A8-B303-55547E4EEFDE}" type="pres">
      <dgm:prSet presAssocID="{3CCA770A-CE02-46DD-9D94-D2AD2AC6A4CA}" presName="sibTrans" presStyleCnt="0"/>
      <dgm:spPr/>
    </dgm:pt>
    <dgm:pt modelId="{29C794EF-082E-4634-A442-BEADFFBBDE99}" type="pres">
      <dgm:prSet presAssocID="{35AA8036-D5DF-4D58-81FE-17A7CF430D6C}" presName="compNode" presStyleCnt="0"/>
      <dgm:spPr/>
    </dgm:pt>
    <dgm:pt modelId="{CB2E57F9-4A1E-426B-8F7D-C8B52D6A5F68}" type="pres">
      <dgm:prSet presAssocID="{35AA8036-D5DF-4D58-81FE-17A7CF430D6C}" presName="iconBgRect" presStyleLbl="bgShp" presStyleIdx="3" presStyleCnt="4"/>
      <dgm:spPr/>
    </dgm:pt>
    <dgm:pt modelId="{EC2E1274-42DA-42DE-A8C3-B8C1046B8AA8}" type="pres">
      <dgm:prSet presAssocID="{35AA8036-D5DF-4D58-81FE-17A7CF430D6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4580FD7E-11A6-469C-89E7-32C2D3A3D7BF}" type="pres">
      <dgm:prSet presAssocID="{35AA8036-D5DF-4D58-81FE-17A7CF430D6C}" presName="spaceRect" presStyleCnt="0"/>
      <dgm:spPr/>
    </dgm:pt>
    <dgm:pt modelId="{AC93805A-50FF-4BB3-A70A-85CD6F4A18AF}" type="pres">
      <dgm:prSet presAssocID="{35AA8036-D5DF-4D58-81FE-17A7CF430D6C}" presName="textRect" presStyleLbl="revTx" presStyleIdx="3" presStyleCnt="4">
        <dgm:presLayoutVars>
          <dgm:chMax val="1"/>
          <dgm:chPref val="1"/>
        </dgm:presLayoutVars>
      </dgm:prSet>
      <dgm:spPr/>
    </dgm:pt>
  </dgm:ptLst>
  <dgm:cxnLst>
    <dgm:cxn modelId="{E1E59300-FD01-47B5-8307-4536A645E961}" type="presOf" srcId="{816598B8-F332-489A-B95D-EAC2EF454B1C}" destId="{772C6326-E41D-4BD1-B962-526353DF09BF}" srcOrd="0" destOrd="0" presId="urn:microsoft.com/office/officeart/2018/5/layout/IconCircleLabelList"/>
    <dgm:cxn modelId="{F4581714-26B7-4769-ADC7-90CF081FCCA3}" srcId="{816598B8-F332-489A-B95D-EAC2EF454B1C}" destId="{2FFA3D08-B56D-4541-9A50-346110A92C13}" srcOrd="1" destOrd="0" parTransId="{F23E4C96-DC1C-4025-81AF-5BDB3BCADB66}" sibTransId="{C7C9F703-5826-436C-B70B-9DCD705ADEF8}"/>
    <dgm:cxn modelId="{FFB76B1C-1F6E-45CE-8970-DE1BEC9827C5}" type="presOf" srcId="{35AA8036-D5DF-4D58-81FE-17A7CF430D6C}" destId="{AC93805A-50FF-4BB3-A70A-85CD6F4A18AF}" srcOrd="0" destOrd="0" presId="urn:microsoft.com/office/officeart/2018/5/layout/IconCircleLabelList"/>
    <dgm:cxn modelId="{1D4F8745-FA3C-4DBE-BAF9-5DF7645AD7BB}" type="presOf" srcId="{B1E6DDAB-56A3-4287-878C-B77A138C975C}" destId="{17AF7DF1-D71B-411F-9D6C-503CF494DD85}" srcOrd="0" destOrd="0" presId="urn:microsoft.com/office/officeart/2018/5/layout/IconCircleLabelList"/>
    <dgm:cxn modelId="{4B27D96A-026D-4FA6-89C3-761D7AF5ACD1}" srcId="{816598B8-F332-489A-B95D-EAC2EF454B1C}" destId="{35AA8036-D5DF-4D58-81FE-17A7CF430D6C}" srcOrd="3" destOrd="0" parTransId="{DBB9A074-40C7-425F-9074-8BD7847163B5}" sibTransId="{BB1C4030-711C-4255-81BF-322DE39BF823}"/>
    <dgm:cxn modelId="{B24DD072-A723-4495-A796-F8E6750CDB17}" type="presOf" srcId="{0692DFA1-C29F-4ADE-A3E0-AD8319413817}" destId="{20139254-932B-4614-BA00-AB7A66773A42}" srcOrd="0" destOrd="0" presId="urn:microsoft.com/office/officeart/2018/5/layout/IconCircleLabelList"/>
    <dgm:cxn modelId="{B9643B78-485A-41D0-8912-5419A25587C0}" srcId="{816598B8-F332-489A-B95D-EAC2EF454B1C}" destId="{0692DFA1-C29F-4ADE-A3E0-AD8319413817}" srcOrd="2" destOrd="0" parTransId="{55256D1D-EBEC-4BEA-9A7D-3C34D1B99A30}" sibTransId="{3CCA770A-CE02-46DD-9D94-D2AD2AC6A4CA}"/>
    <dgm:cxn modelId="{287CFD8A-5C4C-4392-951D-5D5B9F2A795F}" srcId="{816598B8-F332-489A-B95D-EAC2EF454B1C}" destId="{B1E6DDAB-56A3-4287-878C-B77A138C975C}" srcOrd="0" destOrd="0" parTransId="{F56DB9BD-105E-4A22-A7D9-03883FF15252}" sibTransId="{6E8BCBCE-E43C-46FC-96F4-C323A879132B}"/>
    <dgm:cxn modelId="{8FDB1C92-258C-4C54-81DB-ABD216AB47CA}" type="presOf" srcId="{2FFA3D08-B56D-4541-9A50-346110A92C13}" destId="{6B1D1E72-63CD-4FE9-B5BC-E1D5914E8ECC}" srcOrd="0" destOrd="0" presId="urn:microsoft.com/office/officeart/2018/5/layout/IconCircleLabelList"/>
    <dgm:cxn modelId="{AE18F665-6454-4C13-95D7-749DB5EB7335}" type="presParOf" srcId="{772C6326-E41D-4BD1-B962-526353DF09BF}" destId="{E95A0928-ED0A-4F1C-BD39-21756F36FC07}" srcOrd="0" destOrd="0" presId="urn:microsoft.com/office/officeart/2018/5/layout/IconCircleLabelList"/>
    <dgm:cxn modelId="{D9A12697-E7A4-4A37-BD26-DEA5FDB04916}" type="presParOf" srcId="{E95A0928-ED0A-4F1C-BD39-21756F36FC07}" destId="{64B35F35-DA5A-44D6-87F0-36FAB6A7BFE8}" srcOrd="0" destOrd="0" presId="urn:microsoft.com/office/officeart/2018/5/layout/IconCircleLabelList"/>
    <dgm:cxn modelId="{2CADA0D5-4651-4F75-BC42-B68FD8A12C76}" type="presParOf" srcId="{E95A0928-ED0A-4F1C-BD39-21756F36FC07}" destId="{E9FB3E48-ADF0-4FD6-9D60-CFE7A40D6AFD}" srcOrd="1" destOrd="0" presId="urn:microsoft.com/office/officeart/2018/5/layout/IconCircleLabelList"/>
    <dgm:cxn modelId="{444E8851-F93D-4FCB-9C2E-92A83C70F02B}" type="presParOf" srcId="{E95A0928-ED0A-4F1C-BD39-21756F36FC07}" destId="{354CFA55-B0C4-43F5-83D2-823466DF48F8}" srcOrd="2" destOrd="0" presId="urn:microsoft.com/office/officeart/2018/5/layout/IconCircleLabelList"/>
    <dgm:cxn modelId="{C80272C8-3A08-4606-B3F6-ED28CB3C1B9B}" type="presParOf" srcId="{E95A0928-ED0A-4F1C-BD39-21756F36FC07}" destId="{17AF7DF1-D71B-411F-9D6C-503CF494DD85}" srcOrd="3" destOrd="0" presId="urn:microsoft.com/office/officeart/2018/5/layout/IconCircleLabelList"/>
    <dgm:cxn modelId="{CEC595A7-77D7-4A38-AFAC-182A5896F0BF}" type="presParOf" srcId="{772C6326-E41D-4BD1-B962-526353DF09BF}" destId="{B7178CDE-2F3C-442A-9085-42CF62CA0248}" srcOrd="1" destOrd="0" presId="urn:microsoft.com/office/officeart/2018/5/layout/IconCircleLabelList"/>
    <dgm:cxn modelId="{B6507AB0-278A-43F5-B5BA-3322CBE988AA}" type="presParOf" srcId="{772C6326-E41D-4BD1-B962-526353DF09BF}" destId="{5DDA4ACE-CABB-4149-AE51-ACD90EB2EF66}" srcOrd="2" destOrd="0" presId="urn:microsoft.com/office/officeart/2018/5/layout/IconCircleLabelList"/>
    <dgm:cxn modelId="{B3D5B7BA-F59D-481F-98C7-C366668ADC43}" type="presParOf" srcId="{5DDA4ACE-CABB-4149-AE51-ACD90EB2EF66}" destId="{7AC670E8-E211-4B98-A2A6-8493CC4D566D}" srcOrd="0" destOrd="0" presId="urn:microsoft.com/office/officeart/2018/5/layout/IconCircleLabelList"/>
    <dgm:cxn modelId="{598D2DAD-887B-4E8F-B3A5-57426148B719}" type="presParOf" srcId="{5DDA4ACE-CABB-4149-AE51-ACD90EB2EF66}" destId="{17EC2BAC-67F8-481A-AC72-20EA133A7A65}" srcOrd="1" destOrd="0" presId="urn:microsoft.com/office/officeart/2018/5/layout/IconCircleLabelList"/>
    <dgm:cxn modelId="{07E0939D-AB31-47D2-A7B1-8FFA72BC91A6}" type="presParOf" srcId="{5DDA4ACE-CABB-4149-AE51-ACD90EB2EF66}" destId="{5A4EC9CA-B7C5-4DB9-AB37-395DFC9CF957}" srcOrd="2" destOrd="0" presId="urn:microsoft.com/office/officeart/2018/5/layout/IconCircleLabelList"/>
    <dgm:cxn modelId="{AD16905C-A8F4-401D-BA90-D39D927B3B4D}" type="presParOf" srcId="{5DDA4ACE-CABB-4149-AE51-ACD90EB2EF66}" destId="{6B1D1E72-63CD-4FE9-B5BC-E1D5914E8ECC}" srcOrd="3" destOrd="0" presId="urn:microsoft.com/office/officeart/2018/5/layout/IconCircleLabelList"/>
    <dgm:cxn modelId="{1A539493-9DE4-4875-93D0-AAED5826D1E0}" type="presParOf" srcId="{772C6326-E41D-4BD1-B962-526353DF09BF}" destId="{7E7B23FC-3760-43DA-9771-86E555DC7A95}" srcOrd="3" destOrd="0" presId="urn:microsoft.com/office/officeart/2018/5/layout/IconCircleLabelList"/>
    <dgm:cxn modelId="{43DBEE05-986C-4D52-960D-E7B7DF6BBAAA}" type="presParOf" srcId="{772C6326-E41D-4BD1-B962-526353DF09BF}" destId="{E1E88BE8-4828-40FA-A86F-0DD269973F7D}" srcOrd="4" destOrd="0" presId="urn:microsoft.com/office/officeart/2018/5/layout/IconCircleLabelList"/>
    <dgm:cxn modelId="{CB706CD3-EDAB-46BC-B38C-2744B1057618}" type="presParOf" srcId="{E1E88BE8-4828-40FA-A86F-0DD269973F7D}" destId="{BB5E219B-E184-4BEB-84A3-5C2FDD3557F8}" srcOrd="0" destOrd="0" presId="urn:microsoft.com/office/officeart/2018/5/layout/IconCircleLabelList"/>
    <dgm:cxn modelId="{E38A0C5C-37EA-4758-91BE-85C9FBDAC188}" type="presParOf" srcId="{E1E88BE8-4828-40FA-A86F-0DD269973F7D}" destId="{FF7C193B-349E-4A52-854C-5A90A03462A4}" srcOrd="1" destOrd="0" presId="urn:microsoft.com/office/officeart/2018/5/layout/IconCircleLabelList"/>
    <dgm:cxn modelId="{BB618088-0FD6-4796-A5D7-996DAC8BB35E}" type="presParOf" srcId="{E1E88BE8-4828-40FA-A86F-0DD269973F7D}" destId="{6A4E5373-1B97-4B7B-96DB-029EAD299DD7}" srcOrd="2" destOrd="0" presId="urn:microsoft.com/office/officeart/2018/5/layout/IconCircleLabelList"/>
    <dgm:cxn modelId="{85BE7239-65E5-42DB-B489-6A5EA1E6D61E}" type="presParOf" srcId="{E1E88BE8-4828-40FA-A86F-0DD269973F7D}" destId="{20139254-932B-4614-BA00-AB7A66773A42}" srcOrd="3" destOrd="0" presId="urn:microsoft.com/office/officeart/2018/5/layout/IconCircleLabelList"/>
    <dgm:cxn modelId="{2D1DDBCB-D556-46B9-B422-19CDA9BBBE3F}" type="presParOf" srcId="{772C6326-E41D-4BD1-B962-526353DF09BF}" destId="{380D4CC8-845E-40A8-B303-55547E4EEFDE}" srcOrd="5" destOrd="0" presId="urn:microsoft.com/office/officeart/2018/5/layout/IconCircleLabelList"/>
    <dgm:cxn modelId="{85BB2C67-EA1F-4EAB-ADA2-4865E60CA286}" type="presParOf" srcId="{772C6326-E41D-4BD1-B962-526353DF09BF}" destId="{29C794EF-082E-4634-A442-BEADFFBBDE99}" srcOrd="6" destOrd="0" presId="urn:microsoft.com/office/officeart/2018/5/layout/IconCircleLabelList"/>
    <dgm:cxn modelId="{22D00067-7030-45A6-A2B9-63DFB6081699}" type="presParOf" srcId="{29C794EF-082E-4634-A442-BEADFFBBDE99}" destId="{CB2E57F9-4A1E-426B-8F7D-C8B52D6A5F68}" srcOrd="0" destOrd="0" presId="urn:microsoft.com/office/officeart/2018/5/layout/IconCircleLabelList"/>
    <dgm:cxn modelId="{96B4279F-44AF-45A8-A3A7-C4C8376E1DA0}" type="presParOf" srcId="{29C794EF-082E-4634-A442-BEADFFBBDE99}" destId="{EC2E1274-42DA-42DE-A8C3-B8C1046B8AA8}" srcOrd="1" destOrd="0" presId="urn:microsoft.com/office/officeart/2018/5/layout/IconCircleLabelList"/>
    <dgm:cxn modelId="{929ACFCE-317E-496B-9317-EA63DB44A664}" type="presParOf" srcId="{29C794EF-082E-4634-A442-BEADFFBBDE99}" destId="{4580FD7E-11A6-469C-89E7-32C2D3A3D7BF}" srcOrd="2" destOrd="0" presId="urn:microsoft.com/office/officeart/2018/5/layout/IconCircleLabelList"/>
    <dgm:cxn modelId="{CDCB8995-264A-41C8-93F1-A0ADC1FB6C29}" type="presParOf" srcId="{29C794EF-082E-4634-A442-BEADFFBBDE99}" destId="{AC93805A-50FF-4BB3-A70A-85CD6F4A18A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E5132E-D7B2-40CD-B5DD-7FB3DF6030EF}">
      <dsp:nvSpPr>
        <dsp:cNvPr id="0" name=""/>
        <dsp:cNvSpPr/>
      </dsp:nvSpPr>
      <dsp:spPr>
        <a:xfrm>
          <a:off x="0" y="1743"/>
          <a:ext cx="9858191" cy="8837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6E384-3A57-439B-8493-C3051006F751}">
      <dsp:nvSpPr>
        <dsp:cNvPr id="0" name=""/>
        <dsp:cNvSpPr/>
      </dsp:nvSpPr>
      <dsp:spPr>
        <a:xfrm>
          <a:off x="267345" y="200595"/>
          <a:ext cx="486083" cy="4860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A85F8D-016A-4219-9D18-8423C0270C9A}">
      <dsp:nvSpPr>
        <dsp:cNvPr id="0" name=""/>
        <dsp:cNvSpPr/>
      </dsp:nvSpPr>
      <dsp:spPr>
        <a:xfrm>
          <a:off x="1020774" y="1743"/>
          <a:ext cx="8837416" cy="883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534" tIns="93534" rIns="93534" bIns="93534" numCol="1" spcCol="1270" anchor="ctr" anchorCtr="0">
          <a:noAutofit/>
        </a:bodyPr>
        <a:lstStyle/>
        <a:p>
          <a:pPr marL="0" lvl="0" indent="0" algn="l" defTabSz="977900">
            <a:lnSpc>
              <a:spcPct val="90000"/>
            </a:lnSpc>
            <a:spcBef>
              <a:spcPct val="0"/>
            </a:spcBef>
            <a:spcAft>
              <a:spcPct val="35000"/>
            </a:spcAft>
            <a:buNone/>
          </a:pPr>
          <a:r>
            <a:rPr lang="nl-NL" sz="2200" kern="1200" baseline="0" err="1"/>
            <a:t>Students</a:t>
          </a:r>
          <a:r>
            <a:rPr lang="nl-NL" sz="2200" kern="1200" baseline="0"/>
            <a:t> </a:t>
          </a:r>
          <a:r>
            <a:rPr lang="nl-NL" sz="2200" kern="1200" baseline="0" err="1"/>
            <a:t>don't</a:t>
          </a:r>
          <a:r>
            <a:rPr lang="nl-NL" sz="2200" kern="1200" baseline="0"/>
            <a:t> </a:t>
          </a:r>
          <a:r>
            <a:rPr lang="nl-NL" sz="2200" kern="1200" baseline="0" err="1"/>
            <a:t>know</a:t>
          </a:r>
          <a:r>
            <a:rPr lang="nl-NL" sz="2200" kern="1200" baseline="0"/>
            <a:t> </a:t>
          </a:r>
          <a:r>
            <a:rPr lang="nl-NL" sz="2200" kern="1200" baseline="0" err="1"/>
            <a:t>how</a:t>
          </a:r>
          <a:r>
            <a:rPr lang="nl-NL" sz="2200" kern="1200" baseline="0"/>
            <a:t> </a:t>
          </a:r>
          <a:r>
            <a:rPr lang="nl-NL" sz="2200" kern="1200" baseline="0" err="1"/>
            <a:t>to</a:t>
          </a:r>
          <a:r>
            <a:rPr lang="nl-NL" sz="2200" kern="1200" baseline="0"/>
            <a:t> </a:t>
          </a:r>
          <a:r>
            <a:rPr lang="nl-NL" sz="2200" kern="1200" baseline="0" err="1"/>
            <a:t>use</a:t>
          </a:r>
          <a:r>
            <a:rPr lang="nl-NL" sz="2200" kern="1200" baseline="0"/>
            <a:t> </a:t>
          </a:r>
          <a:r>
            <a:rPr lang="nl-NL" sz="2200" kern="1200" baseline="0" err="1"/>
            <a:t>the</a:t>
          </a:r>
          <a:r>
            <a:rPr lang="nl-NL" sz="2200" kern="1200" baseline="0"/>
            <a:t> </a:t>
          </a:r>
          <a:r>
            <a:rPr lang="nl-NL" sz="2200" kern="1200" baseline="0" err="1"/>
            <a:t>lighting</a:t>
          </a:r>
          <a:r>
            <a:rPr lang="nl-NL" sz="2200" kern="1200" baseline="0"/>
            <a:t> in </a:t>
          </a:r>
          <a:r>
            <a:rPr lang="nl-NL" sz="2200" kern="1200" baseline="0" err="1"/>
            <a:t>the</a:t>
          </a:r>
          <a:r>
            <a:rPr lang="nl-NL" sz="2200" kern="1200" baseline="0"/>
            <a:t> Pixel </a:t>
          </a:r>
          <a:r>
            <a:rPr lang="nl-NL" sz="2200" kern="1200" baseline="0" err="1"/>
            <a:t>Playground</a:t>
          </a:r>
          <a:endParaRPr lang="en-US" sz="2200" kern="1200"/>
        </a:p>
      </dsp:txBody>
      <dsp:txXfrm>
        <a:off x="1020774" y="1743"/>
        <a:ext cx="8837416" cy="883787"/>
      </dsp:txXfrm>
    </dsp:sp>
    <dsp:sp modelId="{DC67C476-3507-42D3-95C4-FF6EB0444AAF}">
      <dsp:nvSpPr>
        <dsp:cNvPr id="0" name=""/>
        <dsp:cNvSpPr/>
      </dsp:nvSpPr>
      <dsp:spPr>
        <a:xfrm>
          <a:off x="0" y="1106478"/>
          <a:ext cx="9858191" cy="8837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056A13-FFD9-4CD8-9644-42D64C92C8F6}">
      <dsp:nvSpPr>
        <dsp:cNvPr id="0" name=""/>
        <dsp:cNvSpPr/>
      </dsp:nvSpPr>
      <dsp:spPr>
        <a:xfrm>
          <a:off x="267345" y="1305330"/>
          <a:ext cx="486083" cy="4860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D839A6-E279-48F1-BF90-9FFBDA1829C0}">
      <dsp:nvSpPr>
        <dsp:cNvPr id="0" name=""/>
        <dsp:cNvSpPr/>
      </dsp:nvSpPr>
      <dsp:spPr>
        <a:xfrm>
          <a:off x="1020774" y="1106478"/>
          <a:ext cx="8837416" cy="883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534" tIns="93534" rIns="93534" bIns="93534" numCol="1" spcCol="1270" anchor="ctr" anchorCtr="0">
          <a:noAutofit/>
        </a:bodyPr>
        <a:lstStyle/>
        <a:p>
          <a:pPr marL="0" lvl="0" indent="0" algn="l" defTabSz="977900" rtl="0">
            <a:lnSpc>
              <a:spcPct val="90000"/>
            </a:lnSpc>
            <a:spcBef>
              <a:spcPct val="0"/>
            </a:spcBef>
            <a:spcAft>
              <a:spcPct val="35000"/>
            </a:spcAft>
            <a:buNone/>
          </a:pPr>
          <a:r>
            <a:rPr lang="nl-NL" sz="2200" kern="1200" baseline="0" err="1"/>
            <a:t>Why</a:t>
          </a:r>
          <a:r>
            <a:rPr lang="nl-NL" sz="2200" kern="1200" baseline="0"/>
            <a:t>? </a:t>
          </a:r>
          <a:r>
            <a:rPr lang="nl-NL" sz="2200" kern="1200" baseline="0" err="1"/>
            <a:t>There</a:t>
          </a:r>
          <a:r>
            <a:rPr lang="nl-NL" sz="2200" kern="1200" baseline="0"/>
            <a:t> </a:t>
          </a:r>
          <a:r>
            <a:rPr lang="nl-NL" sz="2200" kern="1200" baseline="0" err="1"/>
            <a:t>aren't</a:t>
          </a:r>
          <a:r>
            <a:rPr lang="nl-NL" sz="2200" kern="1200" baseline="0"/>
            <a:t> </a:t>
          </a:r>
          <a:r>
            <a:rPr lang="nl-NL" sz="2200" kern="1200" baseline="0" err="1"/>
            <a:t>any</a:t>
          </a:r>
          <a:r>
            <a:rPr lang="nl-NL" sz="2200" kern="1200" baseline="0"/>
            <a:t> </a:t>
          </a:r>
          <a:r>
            <a:rPr lang="nl-NL" sz="2200" b="1" kern="1200" baseline="0" err="1"/>
            <a:t>tutorials</a:t>
          </a:r>
          <a:r>
            <a:rPr lang="nl-NL" sz="2200" b="1" kern="1200" baseline="0"/>
            <a:t> or </a:t>
          </a:r>
          <a:r>
            <a:rPr lang="nl-NL" sz="2200" b="1" kern="1200" baseline="0" err="1"/>
            <a:t>manuals</a:t>
          </a:r>
          <a:r>
            <a:rPr lang="nl-NL" sz="2200" b="1" kern="1200" baseline="0"/>
            <a:t> </a:t>
          </a:r>
          <a:r>
            <a:rPr lang="nl-NL" sz="2200" b="1" kern="1200" baseline="0" err="1"/>
            <a:t>available</a:t>
          </a:r>
          <a:r>
            <a:rPr lang="nl-NL" sz="2200" b="1" kern="1200">
              <a:latin typeface="Century Schoolbook" panose="02040604050505020304"/>
            </a:rPr>
            <a:t> (</a:t>
          </a:r>
          <a:r>
            <a:rPr lang="nl-NL" sz="2200" b="1" kern="1200" err="1">
              <a:latin typeface="Century Schoolbook" panose="02040604050505020304"/>
            </a:rPr>
            <a:t>informative</a:t>
          </a:r>
          <a:r>
            <a:rPr lang="nl-NL" sz="2200" b="1" kern="1200">
              <a:latin typeface="Century Schoolbook" panose="02040604050505020304"/>
            </a:rPr>
            <a:t> </a:t>
          </a:r>
          <a:r>
            <a:rPr lang="nl-NL" sz="2200" b="1" kern="1200" err="1">
              <a:latin typeface="Century Schoolbook" panose="02040604050505020304"/>
            </a:rPr>
            <a:t>guidelines</a:t>
          </a:r>
          <a:r>
            <a:rPr lang="nl-NL" sz="2200" b="1" kern="1200">
              <a:latin typeface="Century Schoolbook" panose="02040604050505020304"/>
            </a:rPr>
            <a:t>*)</a:t>
          </a:r>
          <a:endParaRPr lang="en-US" sz="2200" kern="1200"/>
        </a:p>
      </dsp:txBody>
      <dsp:txXfrm>
        <a:off x="1020774" y="1106478"/>
        <a:ext cx="8837416" cy="883787"/>
      </dsp:txXfrm>
    </dsp:sp>
    <dsp:sp modelId="{1D6D4F01-7C89-40A9-BA75-4B996645A377}">
      <dsp:nvSpPr>
        <dsp:cNvPr id="0" name=""/>
        <dsp:cNvSpPr/>
      </dsp:nvSpPr>
      <dsp:spPr>
        <a:xfrm>
          <a:off x="0" y="2211212"/>
          <a:ext cx="9858191" cy="8837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9AC617-6354-4F37-9FA7-15B29F5B8506}">
      <dsp:nvSpPr>
        <dsp:cNvPr id="0" name=""/>
        <dsp:cNvSpPr/>
      </dsp:nvSpPr>
      <dsp:spPr>
        <a:xfrm>
          <a:off x="267345" y="2410064"/>
          <a:ext cx="486083" cy="4860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C1A922-AA8E-4859-AA54-59376F162BD8}">
      <dsp:nvSpPr>
        <dsp:cNvPr id="0" name=""/>
        <dsp:cNvSpPr/>
      </dsp:nvSpPr>
      <dsp:spPr>
        <a:xfrm>
          <a:off x="1020774" y="2211212"/>
          <a:ext cx="8837416" cy="883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534" tIns="93534" rIns="93534" bIns="93534" numCol="1" spcCol="1270" anchor="ctr" anchorCtr="0">
          <a:noAutofit/>
        </a:bodyPr>
        <a:lstStyle/>
        <a:p>
          <a:pPr marL="0" lvl="0" indent="0" algn="l" defTabSz="977900">
            <a:lnSpc>
              <a:spcPct val="90000"/>
            </a:lnSpc>
            <a:spcBef>
              <a:spcPct val="0"/>
            </a:spcBef>
            <a:spcAft>
              <a:spcPct val="35000"/>
            </a:spcAft>
            <a:buNone/>
          </a:pPr>
          <a:r>
            <a:rPr lang="nl-NL" sz="2200" kern="1200" baseline="0" err="1"/>
            <a:t>This</a:t>
          </a:r>
          <a:r>
            <a:rPr lang="nl-NL" sz="2200" kern="1200" baseline="0"/>
            <a:t> </a:t>
          </a:r>
          <a:r>
            <a:rPr lang="nl-NL" sz="2200" kern="1200" baseline="0" err="1"/>
            <a:t>could</a:t>
          </a:r>
          <a:r>
            <a:rPr lang="nl-NL" sz="2200" kern="1200" baseline="0"/>
            <a:t> lead </a:t>
          </a:r>
          <a:r>
            <a:rPr lang="nl-NL" sz="2200" kern="1200" baseline="0" err="1"/>
            <a:t>to</a:t>
          </a:r>
          <a:r>
            <a:rPr lang="nl-NL" sz="2200" kern="1200" baseline="0"/>
            <a:t> </a:t>
          </a:r>
          <a:r>
            <a:rPr lang="nl-NL" sz="2200" kern="1200" baseline="0" err="1"/>
            <a:t>problems</a:t>
          </a:r>
          <a:r>
            <a:rPr lang="nl-NL" sz="2200" kern="1200" baseline="0"/>
            <a:t> </a:t>
          </a:r>
          <a:r>
            <a:rPr lang="nl-NL" sz="2200" kern="1200" baseline="0" err="1"/>
            <a:t>and</a:t>
          </a:r>
          <a:r>
            <a:rPr lang="nl-NL" sz="2200" kern="1200" baseline="0"/>
            <a:t> high </a:t>
          </a:r>
          <a:r>
            <a:rPr lang="nl-NL" sz="2200" kern="1200" baseline="0" err="1"/>
            <a:t>costs</a:t>
          </a:r>
          <a:endParaRPr lang="en-US" sz="2200" kern="1200"/>
        </a:p>
      </dsp:txBody>
      <dsp:txXfrm>
        <a:off x="1020774" y="2211212"/>
        <a:ext cx="8837416" cy="883787"/>
      </dsp:txXfrm>
    </dsp:sp>
    <dsp:sp modelId="{86455408-2C5E-4A19-8DB6-417748A128E3}">
      <dsp:nvSpPr>
        <dsp:cNvPr id="0" name=""/>
        <dsp:cNvSpPr/>
      </dsp:nvSpPr>
      <dsp:spPr>
        <a:xfrm>
          <a:off x="0" y="3315946"/>
          <a:ext cx="9858191" cy="8837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851B8C-87F3-41AD-901E-AA14F35FF09F}">
      <dsp:nvSpPr>
        <dsp:cNvPr id="0" name=""/>
        <dsp:cNvSpPr/>
      </dsp:nvSpPr>
      <dsp:spPr>
        <a:xfrm>
          <a:off x="267345" y="3514798"/>
          <a:ext cx="486083" cy="4860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C6B050-BDF4-4394-B951-72121ECF905A}">
      <dsp:nvSpPr>
        <dsp:cNvPr id="0" name=""/>
        <dsp:cNvSpPr/>
      </dsp:nvSpPr>
      <dsp:spPr>
        <a:xfrm>
          <a:off x="1020774" y="3315946"/>
          <a:ext cx="8837416" cy="883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534" tIns="93534" rIns="93534" bIns="93534" numCol="1" spcCol="1270" anchor="ctr" anchorCtr="0">
          <a:noAutofit/>
        </a:bodyPr>
        <a:lstStyle/>
        <a:p>
          <a:pPr marL="0" lvl="0" indent="0" algn="l" defTabSz="977900">
            <a:lnSpc>
              <a:spcPct val="90000"/>
            </a:lnSpc>
            <a:spcBef>
              <a:spcPct val="0"/>
            </a:spcBef>
            <a:spcAft>
              <a:spcPct val="35000"/>
            </a:spcAft>
            <a:buNone/>
          </a:pPr>
          <a:r>
            <a:rPr lang="nl-NL" sz="2200" kern="1200" baseline="0"/>
            <a:t>We want </a:t>
          </a:r>
          <a:r>
            <a:rPr lang="nl-NL" sz="2200" kern="1200" baseline="0" err="1"/>
            <a:t>to</a:t>
          </a:r>
          <a:r>
            <a:rPr lang="nl-NL" sz="2200" kern="1200" baseline="0"/>
            <a:t> </a:t>
          </a:r>
          <a:r>
            <a:rPr lang="nl-NL" sz="2200" kern="1200" baseline="0" err="1"/>
            <a:t>resolve</a:t>
          </a:r>
          <a:r>
            <a:rPr lang="nl-NL" sz="2200" kern="1200" baseline="0"/>
            <a:t> </a:t>
          </a:r>
          <a:r>
            <a:rPr lang="nl-NL" sz="2200" kern="1200" baseline="0" err="1"/>
            <a:t>this</a:t>
          </a:r>
          <a:r>
            <a:rPr lang="nl-NL" sz="2200" kern="1200" baseline="0"/>
            <a:t> issue</a:t>
          </a:r>
          <a:endParaRPr lang="en-US" sz="2200" kern="1200"/>
        </a:p>
      </dsp:txBody>
      <dsp:txXfrm>
        <a:off x="1020774" y="3315946"/>
        <a:ext cx="8837416" cy="8837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35F35-DA5A-44D6-87F0-36FAB6A7BFE8}">
      <dsp:nvSpPr>
        <dsp:cNvPr id="0" name=""/>
        <dsp:cNvSpPr/>
      </dsp:nvSpPr>
      <dsp:spPr>
        <a:xfrm>
          <a:off x="686960" y="920011"/>
          <a:ext cx="1251609" cy="125160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FB3E48-ADF0-4FD6-9D60-CFE7A40D6AFD}">
      <dsp:nvSpPr>
        <dsp:cNvPr id="0" name=""/>
        <dsp:cNvSpPr/>
      </dsp:nvSpPr>
      <dsp:spPr>
        <a:xfrm>
          <a:off x="953697" y="1186748"/>
          <a:ext cx="718136" cy="718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AF7DF1-D71B-411F-9D6C-503CF494DD85}">
      <dsp:nvSpPr>
        <dsp:cNvPr id="0" name=""/>
        <dsp:cNvSpPr/>
      </dsp:nvSpPr>
      <dsp:spPr>
        <a:xfrm>
          <a:off x="286856" y="2561466"/>
          <a:ext cx="20518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nl-NL" sz="1700" kern="1200"/>
            <a:t>Creating easy to understand tutorials</a:t>
          </a:r>
          <a:endParaRPr lang="en-US" sz="1700" kern="1200"/>
        </a:p>
      </dsp:txBody>
      <dsp:txXfrm>
        <a:off x="286856" y="2561466"/>
        <a:ext cx="2051818" cy="720000"/>
      </dsp:txXfrm>
    </dsp:sp>
    <dsp:sp modelId="{7AC670E8-E211-4B98-A2A6-8493CC4D566D}">
      <dsp:nvSpPr>
        <dsp:cNvPr id="0" name=""/>
        <dsp:cNvSpPr/>
      </dsp:nvSpPr>
      <dsp:spPr>
        <a:xfrm>
          <a:off x="3097847" y="920011"/>
          <a:ext cx="1251609" cy="125160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EC2BAC-67F8-481A-AC72-20EA133A7A65}">
      <dsp:nvSpPr>
        <dsp:cNvPr id="0" name=""/>
        <dsp:cNvSpPr/>
      </dsp:nvSpPr>
      <dsp:spPr>
        <a:xfrm>
          <a:off x="3364583" y="1186748"/>
          <a:ext cx="718136" cy="718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1D1E72-63CD-4FE9-B5BC-E1D5914E8ECC}">
      <dsp:nvSpPr>
        <dsp:cNvPr id="0" name=""/>
        <dsp:cNvSpPr/>
      </dsp:nvSpPr>
      <dsp:spPr>
        <a:xfrm>
          <a:off x="2697742" y="2561466"/>
          <a:ext cx="20518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nl-NL" sz="1700" kern="1200"/>
            <a:t>Having them on paper + video tutorials</a:t>
          </a:r>
          <a:endParaRPr lang="en-US" sz="1700" kern="1200"/>
        </a:p>
      </dsp:txBody>
      <dsp:txXfrm>
        <a:off x="2697742" y="2561466"/>
        <a:ext cx="2051818" cy="720000"/>
      </dsp:txXfrm>
    </dsp:sp>
    <dsp:sp modelId="{BB5E219B-E184-4BEB-84A3-5C2FDD3557F8}">
      <dsp:nvSpPr>
        <dsp:cNvPr id="0" name=""/>
        <dsp:cNvSpPr/>
      </dsp:nvSpPr>
      <dsp:spPr>
        <a:xfrm>
          <a:off x="5508734" y="920011"/>
          <a:ext cx="1251609" cy="125160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7C193B-349E-4A52-854C-5A90A03462A4}">
      <dsp:nvSpPr>
        <dsp:cNvPr id="0" name=""/>
        <dsp:cNvSpPr/>
      </dsp:nvSpPr>
      <dsp:spPr>
        <a:xfrm>
          <a:off x="5775470" y="1186748"/>
          <a:ext cx="718136" cy="718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139254-932B-4614-BA00-AB7A66773A42}">
      <dsp:nvSpPr>
        <dsp:cNvPr id="0" name=""/>
        <dsp:cNvSpPr/>
      </dsp:nvSpPr>
      <dsp:spPr>
        <a:xfrm>
          <a:off x="5108629" y="2561466"/>
          <a:ext cx="20518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nl-NL" sz="1700" kern="1200"/>
            <a:t>Adding visuals to the tutorials</a:t>
          </a:r>
          <a:endParaRPr lang="en-US" sz="1700" kern="1200"/>
        </a:p>
      </dsp:txBody>
      <dsp:txXfrm>
        <a:off x="5108629" y="2561466"/>
        <a:ext cx="2051818" cy="720000"/>
      </dsp:txXfrm>
    </dsp:sp>
    <dsp:sp modelId="{CB2E57F9-4A1E-426B-8F7D-C8B52D6A5F68}">
      <dsp:nvSpPr>
        <dsp:cNvPr id="0" name=""/>
        <dsp:cNvSpPr/>
      </dsp:nvSpPr>
      <dsp:spPr>
        <a:xfrm>
          <a:off x="7919620" y="920011"/>
          <a:ext cx="1251609" cy="125160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2E1274-42DA-42DE-A8C3-B8C1046B8AA8}">
      <dsp:nvSpPr>
        <dsp:cNvPr id="0" name=""/>
        <dsp:cNvSpPr/>
      </dsp:nvSpPr>
      <dsp:spPr>
        <a:xfrm>
          <a:off x="8186357" y="1186748"/>
          <a:ext cx="718136" cy="718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93805A-50FF-4BB3-A70A-85CD6F4A18AF}">
      <dsp:nvSpPr>
        <dsp:cNvPr id="0" name=""/>
        <dsp:cNvSpPr/>
      </dsp:nvSpPr>
      <dsp:spPr>
        <a:xfrm>
          <a:off x="7519516" y="2561466"/>
          <a:ext cx="20518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nl-NL" sz="1700" kern="1200"/>
            <a:t>Informing students of proper safety</a:t>
          </a:r>
          <a:endParaRPr lang="en-US" sz="1700" kern="1200"/>
        </a:p>
      </dsp:txBody>
      <dsp:txXfrm>
        <a:off x="7519516" y="2561466"/>
        <a:ext cx="2051818"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C7AE61-16B5-7246-8B58-7DF8313C3A99}" type="datetimeFigureOut">
              <a:rPr lang="en-NL" smtClean="0"/>
              <a:t>26/01/2024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8A7FCB-4387-DC4E-BB44-F31DC07B9B83}" type="slidenum">
              <a:rPr lang="en-NL" smtClean="0"/>
              <a:t>‹#›</a:t>
            </a:fld>
            <a:endParaRPr lang="en-NL"/>
          </a:p>
        </p:txBody>
      </p:sp>
    </p:spTree>
    <p:extLst>
      <p:ext uri="{BB962C8B-B14F-4D97-AF65-F5344CB8AC3E}">
        <p14:creationId xmlns:p14="http://schemas.microsoft.com/office/powerpoint/2010/main" val="1775294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B58A7FCB-4387-DC4E-BB44-F31DC07B9B83}" type="slidenum">
              <a:rPr lang="en-NL" smtClean="0"/>
              <a:t>2</a:t>
            </a:fld>
            <a:endParaRPr lang="en-NL"/>
          </a:p>
        </p:txBody>
      </p:sp>
    </p:spTree>
    <p:extLst>
      <p:ext uri="{BB962C8B-B14F-4D97-AF65-F5344CB8AC3E}">
        <p14:creationId xmlns:p14="http://schemas.microsoft.com/office/powerpoint/2010/main" val="1803160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err="1"/>
              <a:t>When</a:t>
            </a:r>
            <a:r>
              <a:rPr lang="nl-NL"/>
              <a:t> we </a:t>
            </a:r>
            <a:r>
              <a:rPr lang="nl-NL" err="1"/>
              <a:t>conducted</a:t>
            </a:r>
            <a:r>
              <a:rPr lang="nl-NL"/>
              <a:t> </a:t>
            </a:r>
            <a:r>
              <a:rPr lang="nl-NL" err="1"/>
              <a:t>our</a:t>
            </a:r>
            <a:r>
              <a:rPr lang="nl-NL"/>
              <a:t> interviews, we </a:t>
            </a:r>
            <a:r>
              <a:rPr lang="nl-NL" err="1"/>
              <a:t>concluded</a:t>
            </a:r>
            <a:r>
              <a:rPr lang="nl-NL"/>
              <a:t> </a:t>
            </a:r>
            <a:r>
              <a:rPr lang="nl-NL" err="1"/>
              <a:t>that</a:t>
            </a:r>
            <a:r>
              <a:rPr lang="nl-NL"/>
              <a:t> </a:t>
            </a:r>
            <a:r>
              <a:rPr lang="nl-NL" err="1"/>
              <a:t>students</a:t>
            </a:r>
            <a:r>
              <a:rPr lang="nl-NL"/>
              <a:t> </a:t>
            </a:r>
            <a:r>
              <a:rPr lang="nl-NL" err="1"/>
              <a:t>were</a:t>
            </a:r>
            <a:r>
              <a:rPr lang="nl-NL"/>
              <a:t> </a:t>
            </a:r>
            <a:r>
              <a:rPr lang="nl-NL" err="1"/>
              <a:t>unfamiliar</a:t>
            </a:r>
            <a:r>
              <a:rPr lang="nl-NL"/>
              <a:t> </a:t>
            </a:r>
            <a:r>
              <a:rPr lang="nl-NL" err="1"/>
              <a:t>with</a:t>
            </a:r>
            <a:r>
              <a:rPr lang="nl-NL"/>
              <a:t> </a:t>
            </a:r>
            <a:r>
              <a:rPr lang="nl-NL" err="1"/>
              <a:t>the</a:t>
            </a:r>
            <a:r>
              <a:rPr lang="nl-NL"/>
              <a:t> proper </a:t>
            </a:r>
            <a:r>
              <a:rPr lang="nl-NL" err="1"/>
              <a:t>usage</a:t>
            </a:r>
            <a:r>
              <a:rPr lang="nl-NL"/>
              <a:t> of </a:t>
            </a:r>
            <a:r>
              <a:rPr lang="nl-NL" err="1"/>
              <a:t>the</a:t>
            </a:r>
            <a:r>
              <a:rPr lang="nl-NL"/>
              <a:t> Pixel </a:t>
            </a:r>
            <a:r>
              <a:rPr lang="nl-NL" err="1"/>
              <a:t>Playground</a:t>
            </a:r>
            <a:r>
              <a:rPr lang="nl-NL"/>
              <a:t>. </a:t>
            </a:r>
            <a:r>
              <a:rPr lang="nl-NL" err="1"/>
              <a:t>Consequently</a:t>
            </a:r>
            <a:r>
              <a:rPr lang="nl-NL"/>
              <a:t>, we </a:t>
            </a:r>
            <a:r>
              <a:rPr lang="nl-NL" err="1"/>
              <a:t>decided</a:t>
            </a:r>
            <a:r>
              <a:rPr lang="nl-NL"/>
              <a:t> </a:t>
            </a:r>
            <a:r>
              <a:rPr lang="nl-NL" err="1"/>
              <a:t>to</a:t>
            </a:r>
            <a:r>
              <a:rPr lang="nl-NL"/>
              <a:t> </a:t>
            </a:r>
            <a:r>
              <a:rPr lang="nl-NL" err="1"/>
              <a:t>simplify</a:t>
            </a:r>
            <a:r>
              <a:rPr lang="nl-NL"/>
              <a:t> </a:t>
            </a:r>
            <a:r>
              <a:rPr lang="nl-NL" err="1"/>
              <a:t>the</a:t>
            </a:r>
            <a:r>
              <a:rPr lang="nl-NL"/>
              <a:t> </a:t>
            </a:r>
            <a:r>
              <a:rPr lang="nl-NL" err="1"/>
              <a:t>learning</a:t>
            </a:r>
            <a:r>
              <a:rPr lang="nl-NL"/>
              <a:t> </a:t>
            </a:r>
            <a:r>
              <a:rPr lang="nl-NL" err="1"/>
              <a:t>process</a:t>
            </a:r>
            <a:r>
              <a:rPr lang="nl-NL"/>
              <a:t> </a:t>
            </a:r>
            <a:r>
              <a:rPr lang="nl-NL" err="1"/>
              <a:t>for</a:t>
            </a:r>
            <a:r>
              <a:rPr lang="nl-NL"/>
              <a:t> </a:t>
            </a:r>
            <a:r>
              <a:rPr lang="nl-NL" err="1"/>
              <a:t>them</a:t>
            </a:r>
            <a:r>
              <a:rPr lang="nl-NL"/>
              <a:t>. </a:t>
            </a:r>
            <a:r>
              <a:rPr lang="nl-NL" err="1"/>
              <a:t>To</a:t>
            </a:r>
            <a:r>
              <a:rPr lang="nl-NL"/>
              <a:t> </a:t>
            </a:r>
            <a:r>
              <a:rPr lang="nl-NL" err="1"/>
              <a:t>achieve</a:t>
            </a:r>
            <a:r>
              <a:rPr lang="nl-NL"/>
              <a:t> </a:t>
            </a:r>
            <a:r>
              <a:rPr lang="nl-NL" err="1"/>
              <a:t>this</a:t>
            </a:r>
            <a:r>
              <a:rPr lang="nl-NL"/>
              <a:t>, we </a:t>
            </a:r>
            <a:r>
              <a:rPr lang="nl-NL" err="1"/>
              <a:t>created</a:t>
            </a:r>
            <a:r>
              <a:rPr lang="nl-NL"/>
              <a:t> easy-</a:t>
            </a:r>
            <a:r>
              <a:rPr lang="nl-NL" err="1"/>
              <a:t>to</a:t>
            </a:r>
            <a:r>
              <a:rPr lang="nl-NL"/>
              <a:t>-follow video </a:t>
            </a:r>
            <a:r>
              <a:rPr lang="nl-NL" err="1"/>
              <a:t>and</a:t>
            </a:r>
            <a:r>
              <a:rPr lang="nl-NL"/>
              <a:t> </a:t>
            </a:r>
            <a:r>
              <a:rPr lang="nl-NL" err="1"/>
              <a:t>text</a:t>
            </a:r>
            <a:r>
              <a:rPr lang="nl-NL"/>
              <a:t> </a:t>
            </a:r>
            <a:r>
              <a:rPr lang="nl-NL" err="1"/>
              <a:t>tutorials</a:t>
            </a:r>
            <a:r>
              <a:rPr lang="nl-NL"/>
              <a:t>, complete </a:t>
            </a:r>
            <a:r>
              <a:rPr lang="nl-NL" err="1"/>
              <a:t>with</a:t>
            </a:r>
            <a:r>
              <a:rPr lang="nl-NL"/>
              <a:t> </a:t>
            </a:r>
            <a:r>
              <a:rPr lang="nl-NL" err="1"/>
              <a:t>voiceovers</a:t>
            </a:r>
            <a:r>
              <a:rPr lang="nl-NL"/>
              <a:t> </a:t>
            </a:r>
            <a:r>
              <a:rPr lang="nl-NL" err="1"/>
              <a:t>and</a:t>
            </a:r>
            <a:r>
              <a:rPr lang="nl-NL"/>
              <a:t> </a:t>
            </a:r>
            <a:r>
              <a:rPr lang="nl-NL" err="1"/>
              <a:t>clear</a:t>
            </a:r>
            <a:r>
              <a:rPr lang="nl-NL"/>
              <a:t> images. </a:t>
            </a:r>
            <a:r>
              <a:rPr lang="nl-NL" err="1"/>
              <a:t>Importantly</a:t>
            </a:r>
            <a:r>
              <a:rPr lang="nl-NL"/>
              <a:t>, we </a:t>
            </a:r>
            <a:r>
              <a:rPr lang="nl-NL" err="1"/>
              <a:t>prioritized</a:t>
            </a:r>
            <a:r>
              <a:rPr lang="nl-NL"/>
              <a:t> </a:t>
            </a:r>
            <a:r>
              <a:rPr lang="nl-NL" err="1"/>
              <a:t>safety</a:t>
            </a:r>
            <a:r>
              <a:rPr lang="nl-NL"/>
              <a:t> </a:t>
            </a:r>
            <a:r>
              <a:rPr lang="nl-NL" err="1"/>
              <a:t>throughout</a:t>
            </a:r>
            <a:r>
              <a:rPr lang="nl-NL"/>
              <a:t> </a:t>
            </a:r>
            <a:r>
              <a:rPr lang="nl-NL" err="1"/>
              <a:t>the</a:t>
            </a:r>
            <a:r>
              <a:rPr lang="nl-NL"/>
              <a:t> tutorial </a:t>
            </a:r>
            <a:r>
              <a:rPr lang="nl-NL" err="1"/>
              <a:t>creation</a:t>
            </a:r>
            <a:r>
              <a:rPr lang="nl-NL"/>
              <a:t> </a:t>
            </a:r>
            <a:r>
              <a:rPr lang="nl-NL" err="1"/>
              <a:t>process</a:t>
            </a:r>
            <a:r>
              <a:rPr lang="nl-NL"/>
              <a:t>. </a:t>
            </a:r>
            <a:r>
              <a:rPr lang="nl-NL" err="1"/>
              <a:t>Our</a:t>
            </a:r>
            <a:r>
              <a:rPr lang="nl-NL"/>
              <a:t> focus </a:t>
            </a:r>
            <a:r>
              <a:rPr lang="nl-NL" err="1"/>
              <a:t>extended</a:t>
            </a:r>
            <a:r>
              <a:rPr lang="nl-NL"/>
              <a:t> </a:t>
            </a:r>
            <a:r>
              <a:rPr lang="nl-NL" err="1"/>
              <a:t>beyond</a:t>
            </a:r>
            <a:r>
              <a:rPr lang="nl-NL"/>
              <a:t> </a:t>
            </a:r>
            <a:r>
              <a:rPr lang="nl-NL" err="1"/>
              <a:t>protecting</a:t>
            </a:r>
            <a:r>
              <a:rPr lang="nl-NL"/>
              <a:t> </a:t>
            </a:r>
            <a:r>
              <a:rPr lang="nl-NL" err="1"/>
              <a:t>the</a:t>
            </a:r>
            <a:r>
              <a:rPr lang="nl-NL"/>
              <a:t> equipment; we </a:t>
            </a:r>
            <a:r>
              <a:rPr lang="nl-NL" err="1"/>
              <a:t>also</a:t>
            </a:r>
            <a:r>
              <a:rPr lang="nl-NL"/>
              <a:t> </a:t>
            </a:r>
            <a:r>
              <a:rPr lang="nl-NL" err="1"/>
              <a:t>ensured</a:t>
            </a:r>
            <a:r>
              <a:rPr lang="nl-NL"/>
              <a:t> </a:t>
            </a:r>
            <a:r>
              <a:rPr lang="nl-NL" err="1"/>
              <a:t>that</a:t>
            </a:r>
            <a:r>
              <a:rPr lang="nl-NL"/>
              <a:t> users are </a:t>
            </a:r>
            <a:r>
              <a:rPr lang="nl-NL" err="1"/>
              <a:t>safeguarded</a:t>
            </a:r>
            <a:r>
              <a:rPr lang="nl-NL"/>
              <a:t> </a:t>
            </a:r>
            <a:r>
              <a:rPr lang="nl-NL" err="1"/>
              <a:t>against</a:t>
            </a:r>
            <a:r>
              <a:rPr lang="nl-NL"/>
              <a:t> </a:t>
            </a:r>
            <a:r>
              <a:rPr lang="nl-NL" err="1"/>
              <a:t>potential</a:t>
            </a:r>
            <a:r>
              <a:rPr lang="nl-NL"/>
              <a:t> </a:t>
            </a:r>
            <a:r>
              <a:rPr lang="nl-NL" err="1"/>
              <a:t>harm</a:t>
            </a:r>
            <a:r>
              <a:rPr lang="nl-NL"/>
              <a:t>.</a:t>
            </a:r>
          </a:p>
        </p:txBody>
      </p:sp>
      <p:sp>
        <p:nvSpPr>
          <p:cNvPr id="4" name="Tijdelijke aanduiding voor dianummer 3"/>
          <p:cNvSpPr>
            <a:spLocks noGrp="1"/>
          </p:cNvSpPr>
          <p:nvPr>
            <p:ph type="sldNum" sz="quarter" idx="5"/>
          </p:nvPr>
        </p:nvSpPr>
        <p:spPr/>
        <p:txBody>
          <a:bodyPr/>
          <a:lstStyle/>
          <a:p>
            <a:fld id="{B58A7FCB-4387-DC4E-BB44-F31DC07B9B83}" type="slidenum">
              <a:rPr lang="en-NL" smtClean="0"/>
              <a:t>17</a:t>
            </a:fld>
            <a:endParaRPr lang="en-NL"/>
          </a:p>
        </p:txBody>
      </p:sp>
    </p:spTree>
    <p:extLst>
      <p:ext uri="{BB962C8B-B14F-4D97-AF65-F5344CB8AC3E}">
        <p14:creationId xmlns:p14="http://schemas.microsoft.com/office/powerpoint/2010/main" val="4066740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1/26/24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381780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33E54A-A8CA-48C1-9504-691B58049D29}" type="datetimeFigureOut">
              <a:rPr lang="en-US" dirty="0"/>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603810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6C806-BBF7-471C-9527-881CE2266695}" type="datetimeFigureOut">
              <a:rPr lang="en-US" dirty="0"/>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33656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94063-DF36-4330-A365-08DA1FA5B7D6}" type="datetimeFigureOut">
              <a:rPr lang="en-US" dirty="0"/>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70335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92584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dirty="0"/>
              <a:t>1/26/24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704959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A7A723-92A7-435B-B681-F25B092FEFEB}" type="datetimeFigureOut">
              <a:rPr lang="en-US" dirty="0"/>
              <a:t>1/26/24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341753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1/26/24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643966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1/26/24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062452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1/26/24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288333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1/26/24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128460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1/26/24</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54813141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Roze en blauwe acrylverf">
            <a:extLst>
              <a:ext uri="{FF2B5EF4-FFF2-40B4-BE49-F238E27FC236}">
                <a16:creationId xmlns:a16="http://schemas.microsoft.com/office/drawing/2014/main" id="{6E11BC54-479F-BEF0-D156-E7EDF721483C}"/>
              </a:ext>
            </a:extLst>
          </p:cNvPr>
          <p:cNvPicPr>
            <a:picLocks noChangeAspect="1"/>
          </p:cNvPicPr>
          <p:nvPr/>
        </p:nvPicPr>
        <p:blipFill rotWithShape="1">
          <a:blip r:embed="rId2">
            <a:duotone>
              <a:schemeClr val="accent1">
                <a:shade val="45000"/>
                <a:satMod val="135000"/>
              </a:schemeClr>
              <a:prstClr val="white"/>
            </a:duotone>
            <a:alphaModFix amt="35000"/>
          </a:blip>
          <a:srcRect t="4010" r="-2" b="14690"/>
          <a:stretch/>
        </p:blipFill>
        <p:spPr>
          <a:xfrm>
            <a:off x="0" y="365760"/>
            <a:ext cx="12191980" cy="6858000"/>
          </a:xfrm>
          <a:prstGeom prst="rect">
            <a:avLst/>
          </a:prstGeom>
        </p:spPr>
      </p:pic>
      <p:sp>
        <p:nvSpPr>
          <p:cNvPr id="2" name="Title 1">
            <a:extLst>
              <a:ext uri="{FF2B5EF4-FFF2-40B4-BE49-F238E27FC236}">
                <a16:creationId xmlns:a16="http://schemas.microsoft.com/office/drawing/2014/main" id="{46A775E4-4725-75D5-8FC1-86F76DE6634B}"/>
              </a:ext>
            </a:extLst>
          </p:cNvPr>
          <p:cNvSpPr>
            <a:spLocks noGrp="1"/>
          </p:cNvSpPr>
          <p:nvPr>
            <p:ph type="ctrTitle"/>
          </p:nvPr>
        </p:nvSpPr>
        <p:spPr>
          <a:xfrm>
            <a:off x="1256275" y="2271449"/>
            <a:ext cx="9679449" cy="2847058"/>
          </a:xfrm>
        </p:spPr>
        <p:txBody>
          <a:bodyPr anchor="b">
            <a:normAutofit/>
          </a:bodyPr>
          <a:lstStyle/>
          <a:p>
            <a:r>
              <a:rPr lang="en-NL">
                <a:solidFill>
                  <a:srgbClr val="FFFFFF"/>
                </a:solidFill>
                <a:latin typeface="Georgia Pro"/>
              </a:rPr>
              <a:t>Innovision</a:t>
            </a:r>
            <a:endParaRPr lang="nl-NL" sz="7200">
              <a:solidFill>
                <a:srgbClr val="FFFFFF"/>
              </a:solidFill>
              <a:latin typeface="Georgia Pro"/>
            </a:endParaRPr>
          </a:p>
        </p:txBody>
      </p:sp>
      <p:pic>
        <p:nvPicPr>
          <p:cNvPr id="5" name="Afbeelding 4" descr="Afbeelding met lijn, wit, Graphics, zwart&#10;&#10;Automatisch gegenereerde beschrijving">
            <a:extLst>
              <a:ext uri="{FF2B5EF4-FFF2-40B4-BE49-F238E27FC236}">
                <a16:creationId xmlns:a16="http://schemas.microsoft.com/office/drawing/2014/main" id="{E2A45BB6-8009-BE10-8174-1DEF66BF0114}"/>
              </a:ext>
            </a:extLst>
          </p:cNvPr>
          <p:cNvPicPr>
            <a:picLocks noChangeAspect="1"/>
          </p:cNvPicPr>
          <p:nvPr/>
        </p:nvPicPr>
        <p:blipFill>
          <a:blip r:embed="rId3"/>
          <a:stretch>
            <a:fillRect/>
          </a:stretch>
        </p:blipFill>
        <p:spPr>
          <a:xfrm>
            <a:off x="10944365" y="5498927"/>
            <a:ext cx="1027268" cy="1196092"/>
          </a:xfrm>
          <a:prstGeom prst="rect">
            <a:avLst/>
          </a:prstGeom>
        </p:spPr>
      </p:pic>
    </p:spTree>
    <p:extLst>
      <p:ext uri="{BB962C8B-B14F-4D97-AF65-F5344CB8AC3E}">
        <p14:creationId xmlns:p14="http://schemas.microsoft.com/office/powerpoint/2010/main" val="40933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53F522-E995-12B7-552B-9C746BDFF73F}"/>
              </a:ext>
            </a:extLst>
          </p:cNvPr>
          <p:cNvSpPr>
            <a:spLocks noGrp="1"/>
          </p:cNvSpPr>
          <p:nvPr>
            <p:ph type="title"/>
          </p:nvPr>
        </p:nvSpPr>
        <p:spPr/>
        <p:txBody>
          <a:bodyPr>
            <a:normAutofit/>
          </a:bodyPr>
          <a:lstStyle/>
          <a:p>
            <a:pPr>
              <a:lnSpc>
                <a:spcPct val="95000"/>
              </a:lnSpc>
              <a:spcBef>
                <a:spcPts val="1400"/>
              </a:spcBef>
              <a:spcAft>
                <a:spcPts val="200"/>
              </a:spcAft>
            </a:pPr>
            <a:r>
              <a:rPr lang="en-US">
                <a:solidFill>
                  <a:srgbClr val="000000"/>
                </a:solidFill>
                <a:latin typeface="Georgia Pro"/>
                <a:cs typeface="Arial"/>
              </a:rPr>
              <a:t>Manual components</a:t>
            </a:r>
          </a:p>
        </p:txBody>
      </p:sp>
      <p:sp>
        <p:nvSpPr>
          <p:cNvPr id="3" name="Tijdelijke aanduiding voor inhoud 2">
            <a:extLst>
              <a:ext uri="{FF2B5EF4-FFF2-40B4-BE49-F238E27FC236}">
                <a16:creationId xmlns:a16="http://schemas.microsoft.com/office/drawing/2014/main" id="{125BE1F8-1E7C-71D4-BE1E-AB8067ADEDF0}"/>
              </a:ext>
            </a:extLst>
          </p:cNvPr>
          <p:cNvSpPr>
            <a:spLocks noGrp="1"/>
          </p:cNvSpPr>
          <p:nvPr>
            <p:ph idx="1"/>
          </p:nvPr>
        </p:nvSpPr>
        <p:spPr/>
        <p:txBody>
          <a:bodyPr vert="horz" lIns="91440" tIns="45720" rIns="91440" bIns="45720" rtlCol="0" anchor="t">
            <a:normAutofit/>
          </a:bodyPr>
          <a:lstStyle/>
          <a:p>
            <a:r>
              <a:rPr lang="en-US"/>
              <a:t>Then it gives an </a:t>
            </a:r>
            <a:r>
              <a:rPr lang="en-US" b="1"/>
              <a:t>general overview</a:t>
            </a:r>
            <a:r>
              <a:rPr lang="en-US"/>
              <a:t> with pictures of the light device </a:t>
            </a:r>
          </a:p>
        </p:txBody>
      </p:sp>
      <p:pic>
        <p:nvPicPr>
          <p:cNvPr id="4" name="Afbeelding 3" descr="Afbeelding met tekst, schermopname&#10;&#10;Automatisch gegenereerde beschrijving">
            <a:extLst>
              <a:ext uri="{FF2B5EF4-FFF2-40B4-BE49-F238E27FC236}">
                <a16:creationId xmlns:a16="http://schemas.microsoft.com/office/drawing/2014/main" id="{C1826D20-DAAF-B946-A527-5809D2EE33EA}"/>
              </a:ext>
            </a:extLst>
          </p:cNvPr>
          <p:cNvPicPr>
            <a:picLocks noChangeAspect="1"/>
          </p:cNvPicPr>
          <p:nvPr/>
        </p:nvPicPr>
        <p:blipFill>
          <a:blip r:embed="rId2"/>
          <a:stretch>
            <a:fillRect/>
          </a:stretch>
        </p:blipFill>
        <p:spPr>
          <a:xfrm>
            <a:off x="1678442" y="2984962"/>
            <a:ext cx="4127383" cy="2894542"/>
          </a:xfrm>
          <a:prstGeom prst="rect">
            <a:avLst/>
          </a:prstGeom>
        </p:spPr>
      </p:pic>
      <p:pic>
        <p:nvPicPr>
          <p:cNvPr id="6" name="Afbeelding 5" descr="Afbeelding met tekst, schermopname, Huishoudelijk apparaat, klok&#10;&#10;Automatisch gegenereerde beschrijving">
            <a:extLst>
              <a:ext uri="{FF2B5EF4-FFF2-40B4-BE49-F238E27FC236}">
                <a16:creationId xmlns:a16="http://schemas.microsoft.com/office/drawing/2014/main" id="{21B29C35-72D8-D76C-DEA3-9B67D9F53FFA}"/>
              </a:ext>
            </a:extLst>
          </p:cNvPr>
          <p:cNvPicPr>
            <a:picLocks noChangeAspect="1"/>
          </p:cNvPicPr>
          <p:nvPr/>
        </p:nvPicPr>
        <p:blipFill>
          <a:blip r:embed="rId3"/>
          <a:stretch>
            <a:fillRect/>
          </a:stretch>
        </p:blipFill>
        <p:spPr>
          <a:xfrm>
            <a:off x="5624267" y="2401711"/>
            <a:ext cx="3163614" cy="4114800"/>
          </a:xfrm>
          <a:prstGeom prst="rect">
            <a:avLst/>
          </a:prstGeom>
        </p:spPr>
      </p:pic>
    </p:spTree>
    <p:extLst>
      <p:ext uri="{BB962C8B-B14F-4D97-AF65-F5344CB8AC3E}">
        <p14:creationId xmlns:p14="http://schemas.microsoft.com/office/powerpoint/2010/main" val="3391582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53F522-E995-12B7-552B-9C746BDFF73F}"/>
              </a:ext>
            </a:extLst>
          </p:cNvPr>
          <p:cNvSpPr>
            <a:spLocks noGrp="1"/>
          </p:cNvSpPr>
          <p:nvPr>
            <p:ph type="title"/>
          </p:nvPr>
        </p:nvSpPr>
        <p:spPr/>
        <p:txBody>
          <a:bodyPr>
            <a:normAutofit/>
          </a:bodyPr>
          <a:lstStyle/>
          <a:p>
            <a:pPr>
              <a:lnSpc>
                <a:spcPct val="95000"/>
              </a:lnSpc>
              <a:spcBef>
                <a:spcPts val="1400"/>
              </a:spcBef>
              <a:spcAft>
                <a:spcPts val="200"/>
              </a:spcAft>
            </a:pPr>
            <a:r>
              <a:rPr lang="en-GB">
                <a:solidFill>
                  <a:srgbClr val="000000"/>
                </a:solidFill>
                <a:latin typeface="Georgia Pro"/>
                <a:cs typeface="Arial"/>
              </a:rPr>
              <a:t>Manual components</a:t>
            </a:r>
          </a:p>
        </p:txBody>
      </p:sp>
      <p:sp>
        <p:nvSpPr>
          <p:cNvPr id="3" name="Tijdelijke aanduiding voor inhoud 2">
            <a:extLst>
              <a:ext uri="{FF2B5EF4-FFF2-40B4-BE49-F238E27FC236}">
                <a16:creationId xmlns:a16="http://schemas.microsoft.com/office/drawing/2014/main" id="{125BE1F8-1E7C-71D4-BE1E-AB8067ADEDF0}"/>
              </a:ext>
            </a:extLst>
          </p:cNvPr>
          <p:cNvSpPr>
            <a:spLocks noGrp="1"/>
          </p:cNvSpPr>
          <p:nvPr>
            <p:ph idx="1"/>
          </p:nvPr>
        </p:nvSpPr>
        <p:spPr/>
        <p:txBody>
          <a:bodyPr vert="horz" lIns="91440" tIns="45720" rIns="91440" bIns="45720" rtlCol="0" anchor="t">
            <a:normAutofit/>
          </a:bodyPr>
          <a:lstStyle/>
          <a:p>
            <a:r>
              <a:rPr lang="nl-NL"/>
              <a:t>It </a:t>
            </a:r>
            <a:r>
              <a:rPr lang="nl-NL" err="1"/>
              <a:t>then</a:t>
            </a:r>
            <a:r>
              <a:rPr lang="nl-NL"/>
              <a:t> </a:t>
            </a:r>
            <a:r>
              <a:rPr lang="nl-NL" err="1"/>
              <a:t>explains</a:t>
            </a:r>
            <a:r>
              <a:rPr lang="nl-NL"/>
              <a:t> </a:t>
            </a:r>
            <a:r>
              <a:rPr lang="nl-NL" err="1"/>
              <a:t>the</a:t>
            </a:r>
            <a:r>
              <a:rPr lang="nl-NL"/>
              <a:t> user </a:t>
            </a:r>
            <a:r>
              <a:rPr lang="nl-NL" b="1" err="1"/>
              <a:t>step-by-step</a:t>
            </a:r>
            <a:r>
              <a:rPr lang="nl-NL"/>
              <a:t> </a:t>
            </a:r>
            <a:r>
              <a:rPr lang="nl-NL" err="1"/>
              <a:t>how</a:t>
            </a:r>
            <a:r>
              <a:rPr lang="nl-NL"/>
              <a:t> </a:t>
            </a:r>
            <a:r>
              <a:rPr lang="nl-NL" err="1"/>
              <a:t>to</a:t>
            </a:r>
            <a:r>
              <a:rPr lang="nl-NL"/>
              <a:t> </a:t>
            </a:r>
            <a:r>
              <a:rPr lang="nl-NL" err="1"/>
              <a:t>use</a:t>
            </a:r>
            <a:r>
              <a:rPr lang="nl-NL"/>
              <a:t> a </a:t>
            </a:r>
            <a:r>
              <a:rPr lang="nl-NL" err="1"/>
              <a:t>certain</a:t>
            </a:r>
            <a:r>
              <a:rPr lang="nl-NL"/>
              <a:t> light device</a:t>
            </a:r>
          </a:p>
        </p:txBody>
      </p:sp>
      <p:pic>
        <p:nvPicPr>
          <p:cNvPr id="5" name="Afbeelding 4" descr="Afbeelding met tekst, schermopname, ontwerp, microfoon&#10;&#10;Automatisch gegenereerde beschrijving">
            <a:extLst>
              <a:ext uri="{FF2B5EF4-FFF2-40B4-BE49-F238E27FC236}">
                <a16:creationId xmlns:a16="http://schemas.microsoft.com/office/drawing/2014/main" id="{7D7A6B83-5892-C2B2-CC96-6F637EF4533A}"/>
              </a:ext>
            </a:extLst>
          </p:cNvPr>
          <p:cNvPicPr>
            <a:picLocks noChangeAspect="1"/>
          </p:cNvPicPr>
          <p:nvPr/>
        </p:nvPicPr>
        <p:blipFill>
          <a:blip r:embed="rId2"/>
          <a:stretch>
            <a:fillRect/>
          </a:stretch>
        </p:blipFill>
        <p:spPr>
          <a:xfrm>
            <a:off x="1898074" y="2458155"/>
            <a:ext cx="3419334" cy="3851393"/>
          </a:xfrm>
          <a:prstGeom prst="rect">
            <a:avLst/>
          </a:prstGeom>
        </p:spPr>
      </p:pic>
      <p:pic>
        <p:nvPicPr>
          <p:cNvPr id="7" name="Afbeelding 6" descr="Afbeelding met tekst, schermopname, luidspreker&#10;&#10;Automatisch gegenereerde beschrijving">
            <a:extLst>
              <a:ext uri="{FF2B5EF4-FFF2-40B4-BE49-F238E27FC236}">
                <a16:creationId xmlns:a16="http://schemas.microsoft.com/office/drawing/2014/main" id="{C0D5A970-4B53-4AAF-1810-F5A5F470903A}"/>
              </a:ext>
            </a:extLst>
          </p:cNvPr>
          <p:cNvPicPr>
            <a:picLocks noChangeAspect="1"/>
          </p:cNvPicPr>
          <p:nvPr/>
        </p:nvPicPr>
        <p:blipFill>
          <a:blip r:embed="rId3"/>
          <a:stretch>
            <a:fillRect/>
          </a:stretch>
        </p:blipFill>
        <p:spPr>
          <a:xfrm>
            <a:off x="5615506" y="2495785"/>
            <a:ext cx="3256396" cy="4114800"/>
          </a:xfrm>
          <a:prstGeom prst="rect">
            <a:avLst/>
          </a:prstGeom>
        </p:spPr>
      </p:pic>
    </p:spTree>
    <p:extLst>
      <p:ext uri="{BB962C8B-B14F-4D97-AF65-F5344CB8AC3E}">
        <p14:creationId xmlns:p14="http://schemas.microsoft.com/office/powerpoint/2010/main" val="2456620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531D3-2B6E-487A-D274-369B63FD13EA}"/>
              </a:ext>
            </a:extLst>
          </p:cNvPr>
          <p:cNvSpPr>
            <a:spLocks noGrp="1"/>
          </p:cNvSpPr>
          <p:nvPr>
            <p:ph type="title"/>
          </p:nvPr>
        </p:nvSpPr>
        <p:spPr>
          <a:xfrm>
            <a:off x="4965290" y="365760"/>
            <a:ext cx="5997678" cy="1325562"/>
          </a:xfrm>
        </p:spPr>
        <p:txBody>
          <a:bodyPr vert="horz" lIns="91440" tIns="45720" rIns="91440" bIns="45720" rtlCol="0">
            <a:normAutofit/>
          </a:bodyPr>
          <a:lstStyle/>
          <a:p>
            <a:r>
              <a:rPr lang="en-US">
                <a:latin typeface="Georgia Pro"/>
              </a:rPr>
              <a:t>User-Friendly Design:</a:t>
            </a:r>
          </a:p>
        </p:txBody>
      </p:sp>
      <p:pic>
        <p:nvPicPr>
          <p:cNvPr id="5" name="Picture 4" descr="Top view of cubes connected with black lines">
            <a:extLst>
              <a:ext uri="{FF2B5EF4-FFF2-40B4-BE49-F238E27FC236}">
                <a16:creationId xmlns:a16="http://schemas.microsoft.com/office/drawing/2014/main" id="{784B6F27-94C0-9064-52D4-4757B1DE8254}"/>
              </a:ext>
            </a:extLst>
          </p:cNvPr>
          <p:cNvPicPr>
            <a:picLocks noChangeAspect="1"/>
          </p:cNvPicPr>
          <p:nvPr/>
        </p:nvPicPr>
        <p:blipFill rotWithShape="1">
          <a:blip r:embed="rId2"/>
          <a:srcRect l="29708" r="19405" b="4"/>
          <a:stretch/>
        </p:blipFill>
        <p:spPr>
          <a:xfrm>
            <a:off x="20" y="10"/>
            <a:ext cx="4653291" cy="6857990"/>
          </a:xfrm>
          <a:prstGeom prst="rect">
            <a:avLst/>
          </a:prstGeom>
        </p:spPr>
      </p:pic>
      <p:sp>
        <p:nvSpPr>
          <p:cNvPr id="3" name="Content Placeholder 2">
            <a:extLst>
              <a:ext uri="{FF2B5EF4-FFF2-40B4-BE49-F238E27FC236}">
                <a16:creationId xmlns:a16="http://schemas.microsoft.com/office/drawing/2014/main" id="{03C2D006-E70F-C1C7-E5D5-772EE88C3293}"/>
              </a:ext>
            </a:extLst>
          </p:cNvPr>
          <p:cNvSpPr>
            <a:spLocks noGrp="1"/>
          </p:cNvSpPr>
          <p:nvPr>
            <p:ph idx="1"/>
          </p:nvPr>
        </p:nvSpPr>
        <p:spPr>
          <a:xfrm>
            <a:off x="4965290" y="2005739"/>
            <a:ext cx="6015571" cy="4174398"/>
          </a:xfrm>
        </p:spPr>
        <p:txBody>
          <a:bodyPr vert="horz" lIns="91440" tIns="45720" rIns="91440" bIns="45720" rtlCol="0">
            <a:normAutofit/>
          </a:bodyPr>
          <a:lstStyle/>
          <a:p>
            <a:r>
              <a:rPr lang="en-US"/>
              <a:t>The front page gives a basic explanation of the manuals purpose</a:t>
            </a:r>
          </a:p>
          <a:p>
            <a:r>
              <a:rPr lang="en-US"/>
              <a:t>Table of contents for accessibility and ease of navigation</a:t>
            </a:r>
          </a:p>
          <a:p>
            <a:r>
              <a:rPr lang="en-US"/>
              <a:t>Short description for key features</a:t>
            </a:r>
          </a:p>
          <a:p>
            <a:r>
              <a:rPr lang="en-US"/>
              <a:t>Long description for in-depth analysis </a:t>
            </a:r>
          </a:p>
          <a:p>
            <a:r>
              <a:rPr lang="en-US"/>
              <a:t>Borders in the colors of the Pixel Playground branding</a:t>
            </a:r>
          </a:p>
        </p:txBody>
      </p:sp>
    </p:spTree>
    <p:extLst>
      <p:ext uri="{BB962C8B-B14F-4D97-AF65-F5344CB8AC3E}">
        <p14:creationId xmlns:p14="http://schemas.microsoft.com/office/powerpoint/2010/main" val="1225628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A34C62-E496-3D71-DE52-E9921DA4836B}"/>
              </a:ext>
            </a:extLst>
          </p:cNvPr>
          <p:cNvSpPr>
            <a:spLocks noGrp="1"/>
          </p:cNvSpPr>
          <p:nvPr>
            <p:ph type="title"/>
          </p:nvPr>
        </p:nvSpPr>
        <p:spPr/>
        <p:txBody>
          <a:bodyPr/>
          <a:lstStyle/>
          <a:p>
            <a:r>
              <a:rPr lang="nl-NL"/>
              <a:t>Timeline</a:t>
            </a:r>
          </a:p>
        </p:txBody>
      </p:sp>
      <p:sp>
        <p:nvSpPr>
          <p:cNvPr id="3" name="Tijdelijke aanduiding voor inhoud 2">
            <a:extLst>
              <a:ext uri="{FF2B5EF4-FFF2-40B4-BE49-F238E27FC236}">
                <a16:creationId xmlns:a16="http://schemas.microsoft.com/office/drawing/2014/main" id="{2D95EFFF-F016-C825-5D33-EEBF5763234E}"/>
              </a:ext>
            </a:extLst>
          </p:cNvPr>
          <p:cNvSpPr>
            <a:spLocks noGrp="1"/>
          </p:cNvSpPr>
          <p:nvPr>
            <p:ph idx="1"/>
          </p:nvPr>
        </p:nvSpPr>
        <p:spPr/>
        <p:txBody>
          <a:bodyPr vert="horz" lIns="91440" tIns="45720" rIns="91440" bIns="45720" rtlCol="0" anchor="t">
            <a:normAutofit/>
          </a:bodyPr>
          <a:lstStyle/>
          <a:p>
            <a:r>
              <a:rPr lang="nl-NL" err="1"/>
              <a:t>Because</a:t>
            </a:r>
            <a:r>
              <a:rPr lang="nl-NL"/>
              <a:t> of </a:t>
            </a:r>
            <a:r>
              <a:rPr lang="nl-NL" err="1"/>
              <a:t>Notion</a:t>
            </a:r>
            <a:r>
              <a:rPr lang="nl-NL"/>
              <a:t>, </a:t>
            </a:r>
            <a:r>
              <a:rPr lang="nl-NL" err="1"/>
              <a:t>we're</a:t>
            </a:r>
            <a:r>
              <a:rPr lang="nl-NL"/>
              <a:t> </a:t>
            </a:r>
            <a:r>
              <a:rPr lang="nl-NL" err="1"/>
              <a:t>able</a:t>
            </a:r>
            <a:r>
              <a:rPr lang="nl-NL"/>
              <a:t> </a:t>
            </a:r>
            <a:r>
              <a:rPr lang="nl-NL" err="1"/>
              <a:t>to</a:t>
            </a:r>
            <a:r>
              <a:rPr lang="nl-NL"/>
              <a:t> display </a:t>
            </a:r>
            <a:r>
              <a:rPr lang="nl-NL" err="1"/>
              <a:t>our</a:t>
            </a:r>
            <a:r>
              <a:rPr lang="nl-NL"/>
              <a:t> timeline </a:t>
            </a:r>
            <a:r>
              <a:rPr lang="nl-NL" err="1"/>
              <a:t>with</a:t>
            </a:r>
            <a:r>
              <a:rPr lang="nl-NL"/>
              <a:t> </a:t>
            </a:r>
            <a:r>
              <a:rPr lang="nl-NL" err="1"/>
              <a:t>all</a:t>
            </a:r>
            <a:r>
              <a:rPr lang="nl-NL"/>
              <a:t> </a:t>
            </a:r>
            <a:r>
              <a:rPr lang="nl-NL" err="1"/>
              <a:t>the</a:t>
            </a:r>
            <a:r>
              <a:rPr lang="nl-NL"/>
              <a:t> </a:t>
            </a:r>
            <a:r>
              <a:rPr lang="nl-NL" err="1"/>
              <a:t>tasks</a:t>
            </a:r>
            <a:r>
              <a:rPr lang="nl-NL"/>
              <a:t> </a:t>
            </a:r>
            <a:r>
              <a:rPr lang="nl-NL" err="1"/>
              <a:t>from</a:t>
            </a:r>
            <a:r>
              <a:rPr lang="nl-NL"/>
              <a:t> start </a:t>
            </a:r>
            <a:r>
              <a:rPr lang="nl-NL" err="1"/>
              <a:t>to</a:t>
            </a:r>
            <a:r>
              <a:rPr lang="nl-NL"/>
              <a:t> finish</a:t>
            </a:r>
          </a:p>
        </p:txBody>
      </p:sp>
      <p:pic>
        <p:nvPicPr>
          <p:cNvPr id="4" name="Afbeelding 3" descr="Afbeelding met tekst, schermopname, software, Multimediasoftware&#10;&#10;Automatisch gegenereerde beschrijving">
            <a:extLst>
              <a:ext uri="{FF2B5EF4-FFF2-40B4-BE49-F238E27FC236}">
                <a16:creationId xmlns:a16="http://schemas.microsoft.com/office/drawing/2014/main" id="{0B161B15-3222-A9E4-8A26-0ADA4D283120}"/>
              </a:ext>
            </a:extLst>
          </p:cNvPr>
          <p:cNvPicPr>
            <a:picLocks noChangeAspect="1"/>
          </p:cNvPicPr>
          <p:nvPr/>
        </p:nvPicPr>
        <p:blipFill>
          <a:blip r:embed="rId2"/>
          <a:stretch>
            <a:fillRect/>
          </a:stretch>
        </p:blipFill>
        <p:spPr>
          <a:xfrm>
            <a:off x="1439334" y="3016532"/>
            <a:ext cx="5371630" cy="3092122"/>
          </a:xfrm>
          <a:prstGeom prst="rect">
            <a:avLst/>
          </a:prstGeom>
        </p:spPr>
      </p:pic>
      <p:pic>
        <p:nvPicPr>
          <p:cNvPr id="5" name="Afbeelding 4" descr="Afbeelding met tekst, schermopname, software, Multimediasoftware&#10;&#10;Automatisch gegenereerde beschrijving">
            <a:extLst>
              <a:ext uri="{FF2B5EF4-FFF2-40B4-BE49-F238E27FC236}">
                <a16:creationId xmlns:a16="http://schemas.microsoft.com/office/drawing/2014/main" id="{A9CA8E88-8677-9EC2-01A2-6F34C8F38B0B}"/>
              </a:ext>
            </a:extLst>
          </p:cNvPr>
          <p:cNvPicPr>
            <a:picLocks noChangeAspect="1"/>
          </p:cNvPicPr>
          <p:nvPr/>
        </p:nvPicPr>
        <p:blipFill rotWithShape="1">
          <a:blip r:embed="rId3"/>
          <a:srcRect r="40741" b="2135"/>
          <a:stretch/>
        </p:blipFill>
        <p:spPr>
          <a:xfrm>
            <a:off x="6895631" y="3020567"/>
            <a:ext cx="4007558" cy="1243947"/>
          </a:xfrm>
          <a:prstGeom prst="rect">
            <a:avLst/>
          </a:prstGeom>
        </p:spPr>
      </p:pic>
    </p:spTree>
    <p:extLst>
      <p:ext uri="{BB962C8B-B14F-4D97-AF65-F5344CB8AC3E}">
        <p14:creationId xmlns:p14="http://schemas.microsoft.com/office/powerpoint/2010/main" val="101519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34B90-642D-989B-0403-D76F458103EE}"/>
              </a:ext>
            </a:extLst>
          </p:cNvPr>
          <p:cNvSpPr>
            <a:spLocks noGrp="1"/>
          </p:cNvSpPr>
          <p:nvPr>
            <p:ph type="title"/>
          </p:nvPr>
        </p:nvSpPr>
        <p:spPr>
          <a:xfrm>
            <a:off x="1261872" y="365760"/>
            <a:ext cx="9692640" cy="715962"/>
          </a:xfrm>
        </p:spPr>
        <p:txBody>
          <a:bodyPr>
            <a:normAutofit/>
          </a:bodyPr>
          <a:lstStyle/>
          <a:p>
            <a:r>
              <a:rPr lang="en-US" sz="3600"/>
              <a:t>documentation</a:t>
            </a:r>
          </a:p>
        </p:txBody>
      </p:sp>
      <p:pic>
        <p:nvPicPr>
          <p:cNvPr id="4" name="Content Placeholder 3">
            <a:extLst>
              <a:ext uri="{FF2B5EF4-FFF2-40B4-BE49-F238E27FC236}">
                <a16:creationId xmlns:a16="http://schemas.microsoft.com/office/drawing/2014/main" id="{A2BC62F1-2CE8-9536-08F6-6A9A7B23090F}"/>
              </a:ext>
            </a:extLst>
          </p:cNvPr>
          <p:cNvPicPr>
            <a:picLocks noGrp="1" noChangeAspect="1"/>
          </p:cNvPicPr>
          <p:nvPr>
            <p:ph idx="1"/>
          </p:nvPr>
        </p:nvPicPr>
        <p:blipFill>
          <a:blip r:embed="rId2"/>
          <a:stretch>
            <a:fillRect/>
          </a:stretch>
        </p:blipFill>
        <p:spPr>
          <a:xfrm>
            <a:off x="5769987" y="2540000"/>
            <a:ext cx="5031661" cy="3733270"/>
          </a:xfrm>
        </p:spPr>
      </p:pic>
      <p:pic>
        <p:nvPicPr>
          <p:cNvPr id="6" name="Picture 5">
            <a:extLst>
              <a:ext uri="{FF2B5EF4-FFF2-40B4-BE49-F238E27FC236}">
                <a16:creationId xmlns:a16="http://schemas.microsoft.com/office/drawing/2014/main" id="{14A9C687-E1CA-55BE-5C3F-F36FB8E03C7C}"/>
              </a:ext>
            </a:extLst>
          </p:cNvPr>
          <p:cNvPicPr>
            <a:picLocks noChangeAspect="1"/>
          </p:cNvPicPr>
          <p:nvPr/>
        </p:nvPicPr>
        <p:blipFill>
          <a:blip r:embed="rId3"/>
          <a:stretch>
            <a:fillRect/>
          </a:stretch>
        </p:blipFill>
        <p:spPr>
          <a:xfrm>
            <a:off x="1041400" y="2543497"/>
            <a:ext cx="4292600" cy="3726805"/>
          </a:xfrm>
          <a:prstGeom prst="rect">
            <a:avLst/>
          </a:prstGeom>
        </p:spPr>
      </p:pic>
      <p:sp>
        <p:nvSpPr>
          <p:cNvPr id="7" name="TextBox 6">
            <a:extLst>
              <a:ext uri="{FF2B5EF4-FFF2-40B4-BE49-F238E27FC236}">
                <a16:creationId xmlns:a16="http://schemas.microsoft.com/office/drawing/2014/main" id="{F7DD0C4C-F1CB-F4F3-D857-7B60199EDD86}"/>
              </a:ext>
            </a:extLst>
          </p:cNvPr>
          <p:cNvSpPr txBox="1"/>
          <p:nvPr/>
        </p:nvSpPr>
        <p:spPr>
          <a:xfrm>
            <a:off x="1333500" y="1210733"/>
            <a:ext cx="78104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52525"/>
                </a:solidFill>
                <a:ea typeface="+mn-lt"/>
                <a:cs typeface="+mn-lt"/>
              </a:rPr>
              <a:t>In order to keep everything in check, we make sure to update our documentation about the project as we go through the semester. This way, we know if we are on schedule with where we have to be.</a:t>
            </a:r>
          </a:p>
        </p:txBody>
      </p:sp>
    </p:spTree>
    <p:extLst>
      <p:ext uri="{BB962C8B-B14F-4D97-AF65-F5344CB8AC3E}">
        <p14:creationId xmlns:p14="http://schemas.microsoft.com/office/powerpoint/2010/main" val="4115954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6AF0C4-F417-F7A4-1010-6EF73966BF44}"/>
              </a:ext>
            </a:extLst>
          </p:cNvPr>
          <p:cNvSpPr>
            <a:spLocks noGrp="1"/>
          </p:cNvSpPr>
          <p:nvPr>
            <p:ph type="title"/>
          </p:nvPr>
        </p:nvSpPr>
        <p:spPr/>
        <p:txBody>
          <a:bodyPr/>
          <a:lstStyle/>
          <a:p>
            <a:r>
              <a:rPr lang="nl-NL"/>
              <a:t>Feedback</a:t>
            </a:r>
          </a:p>
        </p:txBody>
      </p:sp>
      <p:sp>
        <p:nvSpPr>
          <p:cNvPr id="3" name="Tijdelijke aanduiding voor inhoud 2">
            <a:extLst>
              <a:ext uri="{FF2B5EF4-FFF2-40B4-BE49-F238E27FC236}">
                <a16:creationId xmlns:a16="http://schemas.microsoft.com/office/drawing/2014/main" id="{A89F6DCD-C6F4-0D8C-12E5-5A2750C82AA0}"/>
              </a:ext>
            </a:extLst>
          </p:cNvPr>
          <p:cNvSpPr>
            <a:spLocks noGrp="1"/>
          </p:cNvSpPr>
          <p:nvPr>
            <p:ph idx="1"/>
          </p:nvPr>
        </p:nvSpPr>
        <p:spPr/>
        <p:txBody>
          <a:bodyPr vert="horz" lIns="91440" tIns="45720" rIns="91440" bIns="45720" rtlCol="0" anchor="t">
            <a:normAutofit/>
          </a:bodyPr>
          <a:lstStyle/>
          <a:p>
            <a:r>
              <a:rPr lang="nl-NL" err="1"/>
              <a:t>During</a:t>
            </a:r>
            <a:r>
              <a:rPr lang="nl-NL"/>
              <a:t> </a:t>
            </a:r>
            <a:r>
              <a:rPr lang="nl-NL" err="1"/>
              <a:t>this</a:t>
            </a:r>
            <a:r>
              <a:rPr lang="nl-NL"/>
              <a:t> semester, </a:t>
            </a:r>
            <a:r>
              <a:rPr lang="nl-NL" err="1"/>
              <a:t>we've</a:t>
            </a:r>
            <a:r>
              <a:rPr lang="nl-NL"/>
              <a:t> made </a:t>
            </a:r>
            <a:r>
              <a:rPr lang="nl-NL" err="1"/>
              <a:t>Feedpulse</a:t>
            </a:r>
            <a:r>
              <a:rPr lang="nl-NL"/>
              <a:t> </a:t>
            </a:r>
            <a:r>
              <a:rPr lang="nl-NL" err="1"/>
              <a:t>checkpoints</a:t>
            </a:r>
            <a:r>
              <a:rPr lang="nl-NL"/>
              <a:t> </a:t>
            </a:r>
            <a:r>
              <a:rPr lang="nl-NL" err="1"/>
              <a:t>regularly</a:t>
            </a:r>
            <a:r>
              <a:rPr lang="nl-NL"/>
              <a:t> </a:t>
            </a:r>
            <a:r>
              <a:rPr lang="nl-NL" err="1"/>
              <a:t>to</a:t>
            </a:r>
            <a:r>
              <a:rPr lang="nl-NL"/>
              <a:t> document </a:t>
            </a:r>
            <a:r>
              <a:rPr lang="nl-NL" err="1"/>
              <a:t>our</a:t>
            </a:r>
            <a:r>
              <a:rPr lang="nl-NL"/>
              <a:t> feedback </a:t>
            </a:r>
            <a:r>
              <a:rPr lang="nl-NL" err="1"/>
              <a:t>and</a:t>
            </a:r>
            <a:r>
              <a:rPr lang="nl-NL"/>
              <a:t> </a:t>
            </a:r>
            <a:r>
              <a:rPr lang="nl-NL" err="1"/>
              <a:t>process</a:t>
            </a:r>
            <a:r>
              <a:rPr lang="nl-NL"/>
              <a:t>. </a:t>
            </a:r>
          </a:p>
        </p:txBody>
      </p:sp>
      <p:pic>
        <p:nvPicPr>
          <p:cNvPr id="4" name="Afbeelding 3" descr="Afbeelding met tekst, schermopname, software, Webpagina&#10;&#10;Automatisch gegenereerde beschrijving">
            <a:extLst>
              <a:ext uri="{FF2B5EF4-FFF2-40B4-BE49-F238E27FC236}">
                <a16:creationId xmlns:a16="http://schemas.microsoft.com/office/drawing/2014/main" id="{ADDA869C-F247-6349-2748-D7AB4BC0AB21}"/>
              </a:ext>
            </a:extLst>
          </p:cNvPr>
          <p:cNvPicPr>
            <a:picLocks noChangeAspect="1"/>
          </p:cNvPicPr>
          <p:nvPr/>
        </p:nvPicPr>
        <p:blipFill>
          <a:blip r:embed="rId2"/>
          <a:stretch>
            <a:fillRect/>
          </a:stretch>
        </p:blipFill>
        <p:spPr>
          <a:xfrm>
            <a:off x="734180" y="2730970"/>
            <a:ext cx="3056603" cy="2186282"/>
          </a:xfrm>
          <a:prstGeom prst="rect">
            <a:avLst/>
          </a:prstGeom>
        </p:spPr>
      </p:pic>
      <p:pic>
        <p:nvPicPr>
          <p:cNvPr id="5" name="Afbeelding 4" descr="Afbeelding met tekst, schermopname, software, Webpagina&#10;&#10;Automatisch gegenereerde beschrijving">
            <a:extLst>
              <a:ext uri="{FF2B5EF4-FFF2-40B4-BE49-F238E27FC236}">
                <a16:creationId xmlns:a16="http://schemas.microsoft.com/office/drawing/2014/main" id="{CAB44F02-F893-C104-0A32-0E602FF1FE5A}"/>
              </a:ext>
            </a:extLst>
          </p:cNvPr>
          <p:cNvPicPr>
            <a:picLocks noChangeAspect="1"/>
          </p:cNvPicPr>
          <p:nvPr/>
        </p:nvPicPr>
        <p:blipFill>
          <a:blip r:embed="rId3"/>
          <a:stretch>
            <a:fillRect/>
          </a:stretch>
        </p:blipFill>
        <p:spPr>
          <a:xfrm>
            <a:off x="4016963" y="2733089"/>
            <a:ext cx="3377260" cy="2078562"/>
          </a:xfrm>
          <a:prstGeom prst="rect">
            <a:avLst/>
          </a:prstGeom>
        </p:spPr>
      </p:pic>
      <p:pic>
        <p:nvPicPr>
          <p:cNvPr id="6" name="Afbeelding 5" descr="Afbeelding met tekst, schermopname, software, Webpagina&#10;&#10;Automatisch gegenereerde beschrijving">
            <a:extLst>
              <a:ext uri="{FF2B5EF4-FFF2-40B4-BE49-F238E27FC236}">
                <a16:creationId xmlns:a16="http://schemas.microsoft.com/office/drawing/2014/main" id="{7879A4D5-DA83-3D2A-57B4-983671EBA817}"/>
              </a:ext>
            </a:extLst>
          </p:cNvPr>
          <p:cNvPicPr>
            <a:picLocks noChangeAspect="1"/>
          </p:cNvPicPr>
          <p:nvPr/>
        </p:nvPicPr>
        <p:blipFill>
          <a:blip r:embed="rId4"/>
          <a:stretch>
            <a:fillRect/>
          </a:stretch>
        </p:blipFill>
        <p:spPr>
          <a:xfrm>
            <a:off x="7507111" y="2732676"/>
            <a:ext cx="3490149" cy="1966501"/>
          </a:xfrm>
          <a:prstGeom prst="rect">
            <a:avLst/>
          </a:prstGeom>
        </p:spPr>
      </p:pic>
      <p:pic>
        <p:nvPicPr>
          <p:cNvPr id="7" name="Afbeelding 6" descr="Afbeelding met tekst, schermopname, Lettertype&#10;&#10;Automatisch gegenereerde beschrijving">
            <a:extLst>
              <a:ext uri="{FF2B5EF4-FFF2-40B4-BE49-F238E27FC236}">
                <a16:creationId xmlns:a16="http://schemas.microsoft.com/office/drawing/2014/main" id="{B178346D-550A-B8E5-9C26-C9E0BBAAB131}"/>
              </a:ext>
            </a:extLst>
          </p:cNvPr>
          <p:cNvPicPr>
            <a:picLocks noChangeAspect="1"/>
          </p:cNvPicPr>
          <p:nvPr/>
        </p:nvPicPr>
        <p:blipFill>
          <a:blip r:embed="rId5"/>
          <a:stretch>
            <a:fillRect/>
          </a:stretch>
        </p:blipFill>
        <p:spPr>
          <a:xfrm>
            <a:off x="3270675" y="4702811"/>
            <a:ext cx="2555613" cy="1819394"/>
          </a:xfrm>
          <a:prstGeom prst="rect">
            <a:avLst/>
          </a:prstGeom>
        </p:spPr>
      </p:pic>
      <p:pic>
        <p:nvPicPr>
          <p:cNvPr id="8" name="Afbeelding 7" descr="Afbeelding met tekst, schermopname, Lettertype, nummer&#10;&#10;Automatisch gegenereerde beschrijving">
            <a:extLst>
              <a:ext uri="{FF2B5EF4-FFF2-40B4-BE49-F238E27FC236}">
                <a16:creationId xmlns:a16="http://schemas.microsoft.com/office/drawing/2014/main" id="{860B9CCB-6DCF-74D1-9851-FEC559217024}"/>
              </a:ext>
            </a:extLst>
          </p:cNvPr>
          <p:cNvPicPr>
            <a:picLocks noChangeAspect="1"/>
          </p:cNvPicPr>
          <p:nvPr/>
        </p:nvPicPr>
        <p:blipFill>
          <a:blip r:embed="rId6"/>
          <a:stretch>
            <a:fillRect/>
          </a:stretch>
        </p:blipFill>
        <p:spPr>
          <a:xfrm>
            <a:off x="5756066" y="4762969"/>
            <a:ext cx="2128608" cy="1819394"/>
          </a:xfrm>
          <a:prstGeom prst="rect">
            <a:avLst/>
          </a:prstGeom>
        </p:spPr>
      </p:pic>
    </p:spTree>
    <p:extLst>
      <p:ext uri="{BB962C8B-B14F-4D97-AF65-F5344CB8AC3E}">
        <p14:creationId xmlns:p14="http://schemas.microsoft.com/office/powerpoint/2010/main" val="3136284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89A4CE-AFC0-24DF-44F5-535236AC8473}"/>
              </a:ext>
            </a:extLst>
          </p:cNvPr>
          <p:cNvSpPr>
            <a:spLocks noGrp="1"/>
          </p:cNvSpPr>
          <p:nvPr>
            <p:ph type="title"/>
          </p:nvPr>
        </p:nvSpPr>
        <p:spPr/>
        <p:txBody>
          <a:bodyPr/>
          <a:lstStyle/>
          <a:p>
            <a:r>
              <a:rPr lang="nl-NL" err="1"/>
              <a:t>Future</a:t>
            </a:r>
            <a:r>
              <a:rPr lang="nl-NL"/>
              <a:t> </a:t>
            </a:r>
            <a:r>
              <a:rPr lang="nl-NL" err="1"/>
              <a:t>plans</a:t>
            </a:r>
          </a:p>
        </p:txBody>
      </p:sp>
      <p:sp>
        <p:nvSpPr>
          <p:cNvPr id="3" name="Tijdelijke aanduiding voor inhoud 2">
            <a:extLst>
              <a:ext uri="{FF2B5EF4-FFF2-40B4-BE49-F238E27FC236}">
                <a16:creationId xmlns:a16="http://schemas.microsoft.com/office/drawing/2014/main" id="{B8E63EB3-5F1F-6CA1-DCF1-0B293C06DF49}"/>
              </a:ext>
            </a:extLst>
          </p:cNvPr>
          <p:cNvSpPr>
            <a:spLocks noGrp="1"/>
          </p:cNvSpPr>
          <p:nvPr>
            <p:ph idx="1"/>
          </p:nvPr>
        </p:nvSpPr>
        <p:spPr/>
        <p:txBody>
          <a:bodyPr vert="horz" lIns="91440" tIns="45720" rIns="91440" bIns="45720" rtlCol="0" anchor="t">
            <a:normAutofit/>
          </a:bodyPr>
          <a:lstStyle/>
          <a:p>
            <a:r>
              <a:rPr lang="nl-NL" err="1"/>
              <a:t>Creating</a:t>
            </a:r>
            <a:r>
              <a:rPr lang="nl-NL"/>
              <a:t> video's </a:t>
            </a:r>
            <a:r>
              <a:rPr lang="nl-NL" err="1"/>
              <a:t>that</a:t>
            </a:r>
            <a:r>
              <a:rPr lang="nl-NL"/>
              <a:t> make </a:t>
            </a:r>
            <a:r>
              <a:rPr lang="nl-NL" err="1"/>
              <a:t>the</a:t>
            </a:r>
            <a:r>
              <a:rPr lang="nl-NL"/>
              <a:t> </a:t>
            </a:r>
            <a:r>
              <a:rPr lang="nl-NL" err="1"/>
              <a:t>manuals</a:t>
            </a:r>
            <a:r>
              <a:rPr lang="nl-NL"/>
              <a:t> even more </a:t>
            </a:r>
            <a:r>
              <a:rPr lang="nl-NL" err="1"/>
              <a:t>clear</a:t>
            </a:r>
          </a:p>
          <a:p>
            <a:r>
              <a:rPr lang="nl-NL"/>
              <a:t>Making high quality audio </a:t>
            </a:r>
            <a:r>
              <a:rPr lang="nl-NL" err="1"/>
              <a:t>recordings</a:t>
            </a:r>
            <a:r>
              <a:rPr lang="nl-NL"/>
              <a:t> </a:t>
            </a:r>
            <a:r>
              <a:rPr lang="nl-NL" err="1"/>
              <a:t>for</a:t>
            </a:r>
            <a:r>
              <a:rPr lang="nl-NL"/>
              <a:t> </a:t>
            </a:r>
            <a:r>
              <a:rPr lang="nl-NL" err="1"/>
              <a:t>the</a:t>
            </a:r>
            <a:r>
              <a:rPr lang="nl-NL"/>
              <a:t> video</a:t>
            </a:r>
          </a:p>
          <a:p>
            <a:r>
              <a:rPr lang="nl-NL"/>
              <a:t>Putting the manuals into the template that follows the style guide (pdf)</a:t>
            </a:r>
          </a:p>
          <a:p>
            <a:endParaRPr lang="nl-NL"/>
          </a:p>
        </p:txBody>
      </p:sp>
    </p:spTree>
    <p:extLst>
      <p:ext uri="{BB962C8B-B14F-4D97-AF65-F5344CB8AC3E}">
        <p14:creationId xmlns:p14="http://schemas.microsoft.com/office/powerpoint/2010/main" val="411176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429E83-6DB1-F302-AB1C-10701B1F82CD}"/>
              </a:ext>
            </a:extLst>
          </p:cNvPr>
          <p:cNvSpPr>
            <a:spLocks noGrp="1"/>
          </p:cNvSpPr>
          <p:nvPr>
            <p:ph type="title"/>
          </p:nvPr>
        </p:nvSpPr>
        <p:spPr/>
        <p:txBody>
          <a:bodyPr/>
          <a:lstStyle/>
          <a:p>
            <a:r>
              <a:rPr lang="nl-NL"/>
              <a:t>Summary</a:t>
            </a:r>
          </a:p>
        </p:txBody>
      </p:sp>
      <p:sp>
        <p:nvSpPr>
          <p:cNvPr id="3" name="Tijdelijke aanduiding voor inhoud 2">
            <a:extLst>
              <a:ext uri="{FF2B5EF4-FFF2-40B4-BE49-F238E27FC236}">
                <a16:creationId xmlns:a16="http://schemas.microsoft.com/office/drawing/2014/main" id="{189756BB-7BE6-A75D-0C02-6E25CBD5FD39}"/>
              </a:ext>
            </a:extLst>
          </p:cNvPr>
          <p:cNvSpPr>
            <a:spLocks noGrp="1"/>
          </p:cNvSpPr>
          <p:nvPr>
            <p:ph idx="1"/>
          </p:nvPr>
        </p:nvSpPr>
        <p:spPr/>
        <p:txBody>
          <a:bodyPr vert="horz" lIns="91440" tIns="45720" rIns="91440" bIns="45720" rtlCol="0" anchor="t">
            <a:normAutofit/>
          </a:bodyPr>
          <a:lstStyle/>
          <a:p>
            <a:r>
              <a:rPr lang="nl-NL" err="1"/>
              <a:t>Students</a:t>
            </a:r>
            <a:r>
              <a:rPr lang="nl-NL"/>
              <a:t> </a:t>
            </a:r>
            <a:r>
              <a:rPr lang="nl-NL" err="1"/>
              <a:t>don’t</a:t>
            </a:r>
            <a:r>
              <a:rPr lang="nl-NL"/>
              <a:t> </a:t>
            </a:r>
            <a:r>
              <a:rPr lang="nl-NL" err="1"/>
              <a:t>know</a:t>
            </a:r>
            <a:r>
              <a:rPr lang="nl-NL"/>
              <a:t> </a:t>
            </a:r>
            <a:r>
              <a:rPr lang="nl-NL" err="1"/>
              <a:t>how</a:t>
            </a:r>
            <a:r>
              <a:rPr lang="nl-NL"/>
              <a:t> </a:t>
            </a:r>
            <a:r>
              <a:rPr lang="nl-NL" err="1"/>
              <a:t>to</a:t>
            </a:r>
            <a:r>
              <a:rPr lang="nl-NL"/>
              <a:t> </a:t>
            </a:r>
            <a:r>
              <a:rPr lang="nl-NL" err="1"/>
              <a:t>use</a:t>
            </a:r>
            <a:r>
              <a:rPr lang="nl-NL"/>
              <a:t> </a:t>
            </a:r>
            <a:r>
              <a:rPr lang="nl-NL" err="1"/>
              <a:t>the</a:t>
            </a:r>
            <a:r>
              <a:rPr lang="nl-NL"/>
              <a:t> Pixel </a:t>
            </a:r>
            <a:r>
              <a:rPr lang="nl-NL" err="1"/>
              <a:t>Playground</a:t>
            </a:r>
            <a:r>
              <a:rPr lang="nl-NL"/>
              <a:t> </a:t>
            </a:r>
            <a:r>
              <a:rPr lang="nl-NL" err="1"/>
              <a:t>to</a:t>
            </a:r>
            <a:r>
              <a:rPr lang="nl-NL"/>
              <a:t> </a:t>
            </a:r>
            <a:r>
              <a:rPr lang="nl-NL" err="1"/>
              <a:t>it's</a:t>
            </a:r>
            <a:r>
              <a:rPr lang="nl-NL"/>
              <a:t> full </a:t>
            </a:r>
            <a:r>
              <a:rPr lang="nl-NL" err="1"/>
              <a:t>potential</a:t>
            </a:r>
            <a:r>
              <a:rPr lang="nl-NL"/>
              <a:t>.</a:t>
            </a:r>
          </a:p>
          <a:p>
            <a:endParaRPr lang="nl-NL"/>
          </a:p>
          <a:p>
            <a:r>
              <a:rPr lang="nl-NL"/>
              <a:t>We plan </a:t>
            </a:r>
            <a:r>
              <a:rPr lang="nl-NL" err="1"/>
              <a:t>to</a:t>
            </a:r>
            <a:r>
              <a:rPr lang="nl-NL"/>
              <a:t> make </a:t>
            </a:r>
            <a:r>
              <a:rPr lang="nl-NL" b="1"/>
              <a:t>video &amp; </a:t>
            </a:r>
            <a:r>
              <a:rPr lang="nl-NL" b="1" err="1"/>
              <a:t>text</a:t>
            </a:r>
            <a:r>
              <a:rPr lang="nl-NL" b="1"/>
              <a:t> </a:t>
            </a:r>
            <a:r>
              <a:rPr lang="nl-NL" b="1" err="1"/>
              <a:t>tutorials</a:t>
            </a:r>
            <a:r>
              <a:rPr lang="nl-NL" b="1"/>
              <a:t> </a:t>
            </a:r>
            <a:r>
              <a:rPr lang="nl-NL" err="1"/>
              <a:t>for</a:t>
            </a:r>
            <a:r>
              <a:rPr lang="nl-NL"/>
              <a:t> </a:t>
            </a:r>
            <a:r>
              <a:rPr lang="nl-NL" err="1"/>
              <a:t>the</a:t>
            </a:r>
            <a:r>
              <a:rPr lang="nl-NL"/>
              <a:t> light system.</a:t>
            </a:r>
          </a:p>
          <a:p>
            <a:endParaRPr lang="nl-NL"/>
          </a:p>
          <a:p>
            <a:r>
              <a:rPr lang="nl-NL"/>
              <a:t>we </a:t>
            </a:r>
            <a:r>
              <a:rPr lang="nl-NL" err="1"/>
              <a:t>ensure</a:t>
            </a:r>
            <a:r>
              <a:rPr lang="nl-NL"/>
              <a:t> </a:t>
            </a:r>
            <a:r>
              <a:rPr lang="nl-NL" err="1"/>
              <a:t>that</a:t>
            </a:r>
            <a:r>
              <a:rPr lang="nl-NL"/>
              <a:t> </a:t>
            </a:r>
            <a:r>
              <a:rPr lang="nl-NL" err="1"/>
              <a:t>students</a:t>
            </a:r>
            <a:r>
              <a:rPr lang="nl-NL"/>
              <a:t> are made </a:t>
            </a:r>
            <a:r>
              <a:rPr lang="nl-NL" err="1"/>
              <a:t>aware</a:t>
            </a:r>
            <a:r>
              <a:rPr lang="nl-NL"/>
              <a:t> of </a:t>
            </a:r>
            <a:r>
              <a:rPr lang="nl-NL" err="1"/>
              <a:t>the</a:t>
            </a:r>
            <a:r>
              <a:rPr lang="nl-NL"/>
              <a:t> </a:t>
            </a:r>
            <a:r>
              <a:rPr lang="nl-NL" b="1" err="1"/>
              <a:t>warnings</a:t>
            </a:r>
            <a:r>
              <a:rPr lang="nl-NL" b="1"/>
              <a:t> </a:t>
            </a:r>
            <a:r>
              <a:rPr lang="nl-NL" b="1" err="1"/>
              <a:t>and</a:t>
            </a:r>
            <a:r>
              <a:rPr lang="nl-NL" b="1"/>
              <a:t> </a:t>
            </a:r>
            <a:r>
              <a:rPr lang="nl-NL" b="1" err="1"/>
              <a:t>dangers</a:t>
            </a:r>
            <a:r>
              <a:rPr lang="nl-NL" b="1"/>
              <a:t> </a:t>
            </a:r>
            <a:r>
              <a:rPr lang="nl-NL" err="1"/>
              <a:t>so</a:t>
            </a:r>
            <a:r>
              <a:rPr lang="nl-NL"/>
              <a:t> </a:t>
            </a:r>
            <a:r>
              <a:rPr lang="nl-NL" err="1"/>
              <a:t>the</a:t>
            </a:r>
            <a:r>
              <a:rPr lang="nl-NL"/>
              <a:t> </a:t>
            </a:r>
            <a:r>
              <a:rPr lang="nl-NL" err="1"/>
              <a:t>teachers</a:t>
            </a:r>
            <a:r>
              <a:rPr lang="nl-NL"/>
              <a:t> </a:t>
            </a:r>
            <a:r>
              <a:rPr lang="nl-NL" err="1"/>
              <a:t>dont</a:t>
            </a:r>
            <a:r>
              <a:rPr lang="nl-NL"/>
              <a:t> have </a:t>
            </a:r>
            <a:r>
              <a:rPr lang="nl-NL" err="1"/>
              <a:t>to</a:t>
            </a:r>
            <a:r>
              <a:rPr lang="nl-NL"/>
              <a:t> keep </a:t>
            </a:r>
            <a:r>
              <a:rPr lang="nl-NL" err="1"/>
              <a:t>an</a:t>
            </a:r>
            <a:r>
              <a:rPr lang="nl-NL"/>
              <a:t> </a:t>
            </a:r>
            <a:r>
              <a:rPr lang="nl-NL" err="1"/>
              <a:t>eye</a:t>
            </a:r>
            <a:r>
              <a:rPr lang="nl-NL"/>
              <a:t> out at </a:t>
            </a:r>
            <a:r>
              <a:rPr lang="nl-NL" err="1"/>
              <a:t>everytime</a:t>
            </a:r>
            <a:r>
              <a:rPr lang="nl-NL"/>
              <a:t>.</a:t>
            </a:r>
          </a:p>
          <a:p>
            <a:pPr marL="0" indent="0">
              <a:buNone/>
            </a:pPr>
            <a:endParaRPr lang="nl-NL"/>
          </a:p>
          <a:p>
            <a:pPr marL="0" indent="0">
              <a:buNone/>
            </a:pPr>
            <a:endParaRPr lang="nl-NL"/>
          </a:p>
        </p:txBody>
      </p:sp>
    </p:spTree>
    <p:extLst>
      <p:ext uri="{BB962C8B-B14F-4D97-AF65-F5344CB8AC3E}">
        <p14:creationId xmlns:p14="http://schemas.microsoft.com/office/powerpoint/2010/main" val="186771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47C167-F651-75B8-767E-8233306FEBAD}"/>
              </a:ext>
            </a:extLst>
          </p:cNvPr>
          <p:cNvSpPr>
            <a:spLocks noGrp="1"/>
          </p:cNvSpPr>
          <p:nvPr>
            <p:ph type="title"/>
          </p:nvPr>
        </p:nvSpPr>
        <p:spPr>
          <a:xfrm>
            <a:off x="1795390" y="1980601"/>
            <a:ext cx="5239137" cy="839552"/>
          </a:xfrm>
        </p:spPr>
        <p:txBody>
          <a:bodyPr>
            <a:normAutofit fontScale="90000"/>
          </a:bodyPr>
          <a:lstStyle/>
          <a:p>
            <a:r>
              <a:rPr lang="nl-NL" sz="4800">
                <a:latin typeface="Georgia Pro" panose="02040502050405020303" pitchFamily="18" charset="0"/>
              </a:rPr>
              <a:t>TEAM INNOVISION</a:t>
            </a:r>
          </a:p>
        </p:txBody>
      </p:sp>
      <p:sp>
        <p:nvSpPr>
          <p:cNvPr id="4" name="TextBox 3">
            <a:extLst>
              <a:ext uri="{FF2B5EF4-FFF2-40B4-BE49-F238E27FC236}">
                <a16:creationId xmlns:a16="http://schemas.microsoft.com/office/drawing/2014/main" id="{DCEF94FB-1929-C948-3C0C-78385DAA5067}"/>
              </a:ext>
            </a:extLst>
          </p:cNvPr>
          <p:cNvSpPr txBox="1"/>
          <p:nvPr/>
        </p:nvSpPr>
        <p:spPr>
          <a:xfrm>
            <a:off x="1823700" y="3453175"/>
            <a:ext cx="5210827" cy="1785104"/>
          </a:xfrm>
          <a:prstGeom prst="rect">
            <a:avLst/>
          </a:prstGeom>
          <a:noFill/>
        </p:spPr>
        <p:txBody>
          <a:bodyPr wrap="square" rtlCol="0">
            <a:spAutoFit/>
          </a:bodyPr>
          <a:lstStyle/>
          <a:p>
            <a:r>
              <a:rPr lang="en-US"/>
              <a:t>We are </a:t>
            </a:r>
            <a:r>
              <a:rPr lang="en-US" b="1"/>
              <a:t>Team</a:t>
            </a:r>
            <a:r>
              <a:rPr lang="en-US" sz="2000" b="1"/>
              <a:t> </a:t>
            </a:r>
            <a:r>
              <a:rPr lang="en-US" sz="2000" b="1" err="1"/>
              <a:t>Innovision</a:t>
            </a:r>
            <a:r>
              <a:rPr lang="en-US"/>
              <a:t>. We are the team responsible for creating instructions for the lights in the media lab. </a:t>
            </a:r>
            <a:br>
              <a:rPr lang="en-US"/>
            </a:br>
            <a:r>
              <a:rPr lang="en-US"/>
              <a:t>With our help, you will become a pro at setting up the lights however you want.</a:t>
            </a:r>
            <a:endParaRPr lang="nl-NL"/>
          </a:p>
          <a:p>
            <a:endParaRPr lang="en-NL"/>
          </a:p>
        </p:txBody>
      </p:sp>
      <p:pic>
        <p:nvPicPr>
          <p:cNvPr id="5" name="Picture 22" descr="A black background with a black square&#10;&#10;Description automatically generated with medium confidence">
            <a:extLst>
              <a:ext uri="{FF2B5EF4-FFF2-40B4-BE49-F238E27FC236}">
                <a16:creationId xmlns:a16="http://schemas.microsoft.com/office/drawing/2014/main" id="{AD5D11F6-2989-F626-EA13-6F797C746BD2}"/>
              </a:ext>
            </a:extLst>
          </p:cNvPr>
          <p:cNvPicPr>
            <a:picLocks noChangeAspect="1"/>
          </p:cNvPicPr>
          <p:nvPr/>
        </p:nvPicPr>
        <p:blipFill>
          <a:blip r:embed="rId3"/>
          <a:stretch>
            <a:fillRect/>
          </a:stretch>
        </p:blipFill>
        <p:spPr>
          <a:xfrm>
            <a:off x="7777042" y="2132122"/>
            <a:ext cx="2376503" cy="3106157"/>
          </a:xfrm>
          <a:prstGeom prst="rect">
            <a:avLst/>
          </a:prstGeom>
        </p:spPr>
      </p:pic>
    </p:spTree>
    <p:extLst>
      <p:ext uri="{BB962C8B-B14F-4D97-AF65-F5344CB8AC3E}">
        <p14:creationId xmlns:p14="http://schemas.microsoft.com/office/powerpoint/2010/main" val="288001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09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C5604E9-B753-CE22-E598-782CF41D4274}"/>
              </a:ext>
            </a:extLst>
          </p:cNvPr>
          <p:cNvSpPr>
            <a:spLocks noGrp="1"/>
          </p:cNvSpPr>
          <p:nvPr>
            <p:ph type="title"/>
          </p:nvPr>
        </p:nvSpPr>
        <p:spPr>
          <a:xfrm>
            <a:off x="1261871" y="365760"/>
            <a:ext cx="9858383" cy="1325562"/>
          </a:xfrm>
        </p:spPr>
        <p:txBody>
          <a:bodyPr>
            <a:normAutofit/>
          </a:bodyPr>
          <a:lstStyle/>
          <a:p>
            <a:r>
              <a:rPr lang="nl-NL">
                <a:latin typeface="Georgia Pro"/>
                <a:cs typeface="Calibri"/>
              </a:rPr>
              <a:t>CURRENT SITUATION</a:t>
            </a:r>
          </a:p>
        </p:txBody>
      </p:sp>
      <p:sp>
        <p:nvSpPr>
          <p:cNvPr id="11" name="Rectangle 10">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3724"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Tijdelijke aanduiding voor inhoud 2">
            <a:extLst>
              <a:ext uri="{FF2B5EF4-FFF2-40B4-BE49-F238E27FC236}">
                <a16:creationId xmlns:a16="http://schemas.microsoft.com/office/drawing/2014/main" id="{8FA687AE-D5B7-F95A-6249-39212183EED3}"/>
              </a:ext>
            </a:extLst>
          </p:cNvPr>
          <p:cNvGraphicFramePr>
            <a:graphicFrameLocks noGrp="1"/>
          </p:cNvGraphicFramePr>
          <p:nvPr>
            <p:ph idx="1"/>
            <p:extLst>
              <p:ext uri="{D42A27DB-BD31-4B8C-83A1-F6EECF244321}">
                <p14:modId xmlns:p14="http://schemas.microsoft.com/office/powerpoint/2010/main" val="3168584169"/>
              </p:ext>
            </p:extLst>
          </p:nvPr>
        </p:nvGraphicFramePr>
        <p:xfrm>
          <a:off x="1262063" y="2013055"/>
          <a:ext cx="9858191"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7111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09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5DC6D73-7DED-17A6-8D0F-F93301388037}"/>
              </a:ext>
            </a:extLst>
          </p:cNvPr>
          <p:cNvSpPr>
            <a:spLocks noGrp="1"/>
          </p:cNvSpPr>
          <p:nvPr>
            <p:ph type="title"/>
          </p:nvPr>
        </p:nvSpPr>
        <p:spPr>
          <a:xfrm>
            <a:off x="1261871" y="365760"/>
            <a:ext cx="9858383" cy="1325562"/>
          </a:xfrm>
        </p:spPr>
        <p:txBody>
          <a:bodyPr>
            <a:normAutofit/>
          </a:bodyPr>
          <a:lstStyle/>
          <a:p>
            <a:r>
              <a:rPr lang="nl-NL"/>
              <a:t>OBJECTIVES</a:t>
            </a:r>
          </a:p>
        </p:txBody>
      </p:sp>
      <p:sp>
        <p:nvSpPr>
          <p:cNvPr id="11" name="Rectangle 10">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3724"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Tijdelijke aanduiding voor inhoud 2">
            <a:extLst>
              <a:ext uri="{FF2B5EF4-FFF2-40B4-BE49-F238E27FC236}">
                <a16:creationId xmlns:a16="http://schemas.microsoft.com/office/drawing/2014/main" id="{F25D7877-2CEB-73F2-DA53-43F683B6855F}"/>
              </a:ext>
            </a:extLst>
          </p:cNvPr>
          <p:cNvGraphicFramePr>
            <a:graphicFrameLocks noGrp="1"/>
          </p:cNvGraphicFramePr>
          <p:nvPr>
            <p:ph idx="1"/>
            <p:extLst>
              <p:ext uri="{D42A27DB-BD31-4B8C-83A1-F6EECF244321}">
                <p14:modId xmlns:p14="http://schemas.microsoft.com/office/powerpoint/2010/main" val="1516992884"/>
              </p:ext>
            </p:extLst>
          </p:nvPr>
        </p:nvGraphicFramePr>
        <p:xfrm>
          <a:off x="1262063" y="2013055"/>
          <a:ext cx="9858191"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4336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98CE32-8AAB-7C29-E1B5-C8AFAA5851EE}"/>
              </a:ext>
            </a:extLst>
          </p:cNvPr>
          <p:cNvSpPr>
            <a:spLocks noGrp="1"/>
          </p:cNvSpPr>
          <p:nvPr>
            <p:ph type="title"/>
          </p:nvPr>
        </p:nvSpPr>
        <p:spPr/>
        <p:txBody>
          <a:bodyPr/>
          <a:lstStyle/>
          <a:p>
            <a:r>
              <a:rPr lang="nl-NL">
                <a:latin typeface="Georgia Pro" panose="02040502050405020303" pitchFamily="18" charset="0"/>
              </a:rPr>
              <a:t>BENEFITS OF CLEAR MANUALS</a:t>
            </a:r>
          </a:p>
        </p:txBody>
      </p:sp>
      <p:sp>
        <p:nvSpPr>
          <p:cNvPr id="3" name="Tijdelijke aanduiding voor inhoud 2">
            <a:extLst>
              <a:ext uri="{FF2B5EF4-FFF2-40B4-BE49-F238E27FC236}">
                <a16:creationId xmlns:a16="http://schemas.microsoft.com/office/drawing/2014/main" id="{0F6845A3-7B82-D36B-C727-57CB94F5F900}"/>
              </a:ext>
            </a:extLst>
          </p:cNvPr>
          <p:cNvSpPr>
            <a:spLocks noGrp="1"/>
          </p:cNvSpPr>
          <p:nvPr>
            <p:ph idx="1"/>
          </p:nvPr>
        </p:nvSpPr>
        <p:spPr>
          <a:xfrm>
            <a:off x="1261872" y="2776360"/>
            <a:ext cx="8595360" cy="2456216"/>
          </a:xfrm>
        </p:spPr>
        <p:txBody>
          <a:bodyPr vert="horz" lIns="91440" tIns="45720" rIns="91440" bIns="45720" rtlCol="0" anchor="t">
            <a:normAutofit/>
          </a:bodyPr>
          <a:lstStyle/>
          <a:p>
            <a:pPr marL="0" indent="0">
              <a:buNone/>
            </a:pPr>
            <a:r>
              <a:rPr lang="nl-NL" err="1">
                <a:solidFill>
                  <a:srgbClr val="374151"/>
                </a:solidFill>
                <a:latin typeface="Georgia Pro"/>
                <a:ea typeface="+mn-lt"/>
                <a:cs typeface="+mn-lt"/>
              </a:rPr>
              <a:t>Good</a:t>
            </a:r>
            <a:r>
              <a:rPr lang="nl-NL">
                <a:solidFill>
                  <a:srgbClr val="374151"/>
                </a:solidFill>
                <a:latin typeface="Georgia Pro"/>
                <a:ea typeface="+mn-lt"/>
                <a:cs typeface="+mn-lt"/>
              </a:rPr>
              <a:t> </a:t>
            </a:r>
            <a:r>
              <a:rPr lang="nl-NL" err="1">
                <a:solidFill>
                  <a:srgbClr val="374151"/>
                </a:solidFill>
                <a:latin typeface="Georgia Pro"/>
                <a:ea typeface="+mn-lt"/>
                <a:cs typeface="+mn-lt"/>
              </a:rPr>
              <a:t>manuals</a:t>
            </a:r>
            <a:r>
              <a:rPr lang="nl-NL">
                <a:solidFill>
                  <a:srgbClr val="374151"/>
                </a:solidFill>
                <a:latin typeface="Georgia Pro"/>
                <a:ea typeface="+mn-lt"/>
                <a:cs typeface="+mn-lt"/>
              </a:rPr>
              <a:t> </a:t>
            </a:r>
            <a:r>
              <a:rPr lang="nl-NL" err="1">
                <a:solidFill>
                  <a:srgbClr val="374151"/>
                </a:solidFill>
                <a:latin typeface="Georgia Pro"/>
                <a:ea typeface="+mn-lt"/>
                <a:cs typeface="+mn-lt"/>
              </a:rPr>
              <a:t>reduces</a:t>
            </a:r>
            <a:r>
              <a:rPr lang="nl-NL">
                <a:solidFill>
                  <a:srgbClr val="374151"/>
                </a:solidFill>
                <a:latin typeface="Georgia Pro"/>
                <a:ea typeface="+mn-lt"/>
                <a:cs typeface="+mn-lt"/>
              </a:rPr>
              <a:t> overal </a:t>
            </a:r>
            <a:r>
              <a:rPr lang="nl-NL" err="1">
                <a:solidFill>
                  <a:srgbClr val="374151"/>
                </a:solidFill>
                <a:latin typeface="Georgia Pro"/>
                <a:ea typeface="+mn-lt"/>
                <a:cs typeface="+mn-lt"/>
              </a:rPr>
              <a:t>confusion</a:t>
            </a:r>
            <a:r>
              <a:rPr lang="nl-NL">
                <a:solidFill>
                  <a:srgbClr val="374151"/>
                </a:solidFill>
                <a:latin typeface="Georgia Pro"/>
                <a:ea typeface="+mn-lt"/>
                <a:cs typeface="+mn-lt"/>
              </a:rPr>
              <a:t> </a:t>
            </a:r>
            <a:r>
              <a:rPr lang="nl-NL" err="1">
                <a:solidFill>
                  <a:srgbClr val="374151"/>
                </a:solidFill>
                <a:latin typeface="Georgia Pro"/>
                <a:ea typeface="+mn-lt"/>
                <a:cs typeface="+mn-lt"/>
              </a:rPr>
              <a:t>about</a:t>
            </a:r>
            <a:r>
              <a:rPr lang="nl-NL">
                <a:solidFill>
                  <a:srgbClr val="374151"/>
                </a:solidFill>
                <a:latin typeface="Georgia Pro"/>
                <a:ea typeface="+mn-lt"/>
                <a:cs typeface="+mn-lt"/>
              </a:rPr>
              <a:t> </a:t>
            </a:r>
            <a:r>
              <a:rPr lang="nl-NL" err="1">
                <a:solidFill>
                  <a:srgbClr val="374151"/>
                </a:solidFill>
                <a:latin typeface="Georgia Pro"/>
                <a:ea typeface="+mn-lt"/>
                <a:cs typeface="+mn-lt"/>
              </a:rPr>
              <a:t>the</a:t>
            </a:r>
            <a:r>
              <a:rPr lang="nl-NL">
                <a:solidFill>
                  <a:srgbClr val="374151"/>
                </a:solidFill>
                <a:latin typeface="Georgia Pro"/>
                <a:ea typeface="+mn-lt"/>
                <a:cs typeface="+mn-lt"/>
              </a:rPr>
              <a:t> equipment</a:t>
            </a:r>
          </a:p>
          <a:p>
            <a:pPr marL="0" indent="0">
              <a:buNone/>
            </a:pPr>
            <a:r>
              <a:rPr lang="nl-NL" err="1">
                <a:solidFill>
                  <a:srgbClr val="374151"/>
                </a:solidFill>
                <a:latin typeface="Georgia Pro"/>
                <a:ea typeface="+mn-lt"/>
                <a:cs typeface="+mn-lt"/>
              </a:rPr>
              <a:t>With</a:t>
            </a:r>
            <a:r>
              <a:rPr lang="nl-NL">
                <a:solidFill>
                  <a:srgbClr val="374151"/>
                </a:solidFill>
                <a:latin typeface="Georgia Pro"/>
                <a:ea typeface="+mn-lt"/>
                <a:cs typeface="+mn-lt"/>
              </a:rPr>
              <a:t> </a:t>
            </a:r>
            <a:r>
              <a:rPr lang="nl-NL" err="1">
                <a:solidFill>
                  <a:srgbClr val="374151"/>
                </a:solidFill>
                <a:latin typeface="Georgia Pro"/>
                <a:ea typeface="+mn-lt"/>
                <a:cs typeface="+mn-lt"/>
              </a:rPr>
              <a:t>warnings</a:t>
            </a:r>
            <a:r>
              <a:rPr lang="nl-NL">
                <a:solidFill>
                  <a:srgbClr val="374151"/>
                </a:solidFill>
                <a:latin typeface="Georgia Pro"/>
                <a:ea typeface="+mn-lt"/>
                <a:cs typeface="+mn-lt"/>
              </a:rPr>
              <a:t>, awareness is </a:t>
            </a:r>
            <a:r>
              <a:rPr lang="nl-NL" err="1">
                <a:solidFill>
                  <a:srgbClr val="374151"/>
                </a:solidFill>
                <a:latin typeface="Georgia Pro"/>
                <a:ea typeface="+mn-lt"/>
                <a:cs typeface="+mn-lt"/>
              </a:rPr>
              <a:t>raised</a:t>
            </a:r>
            <a:r>
              <a:rPr lang="nl-NL">
                <a:solidFill>
                  <a:srgbClr val="374151"/>
                </a:solidFill>
                <a:latin typeface="Georgia Pro"/>
                <a:ea typeface="+mn-lt"/>
                <a:cs typeface="+mn-lt"/>
              </a:rPr>
              <a:t>.</a:t>
            </a:r>
            <a:endParaRPr lang="nl-NL">
              <a:latin typeface="Georgia Pro"/>
            </a:endParaRPr>
          </a:p>
          <a:p>
            <a:pPr marL="0" indent="0">
              <a:buNone/>
            </a:pPr>
            <a:r>
              <a:rPr lang="nl-NL" err="1">
                <a:solidFill>
                  <a:srgbClr val="374151"/>
                </a:solidFill>
                <a:latin typeface="Georgia Pro"/>
                <a:ea typeface="+mn-lt"/>
                <a:cs typeface="+mn-lt"/>
              </a:rPr>
              <a:t>Accessible</a:t>
            </a:r>
            <a:r>
              <a:rPr lang="nl-NL">
                <a:solidFill>
                  <a:srgbClr val="374151"/>
                </a:solidFill>
                <a:latin typeface="Georgia Pro"/>
                <a:ea typeface="+mn-lt"/>
                <a:cs typeface="+mn-lt"/>
              </a:rPr>
              <a:t> </a:t>
            </a:r>
            <a:r>
              <a:rPr lang="nl-NL" err="1">
                <a:solidFill>
                  <a:srgbClr val="374151"/>
                </a:solidFill>
                <a:latin typeface="Georgia Pro"/>
                <a:ea typeface="+mn-lt"/>
                <a:cs typeface="+mn-lt"/>
              </a:rPr>
              <a:t>to</a:t>
            </a:r>
            <a:r>
              <a:rPr lang="nl-NL">
                <a:solidFill>
                  <a:srgbClr val="374151"/>
                </a:solidFill>
                <a:latin typeface="Georgia Pro"/>
                <a:ea typeface="+mn-lt"/>
                <a:cs typeface="+mn-lt"/>
              </a:rPr>
              <a:t> </a:t>
            </a:r>
            <a:r>
              <a:rPr lang="nl-NL" err="1">
                <a:solidFill>
                  <a:srgbClr val="374151"/>
                </a:solidFill>
                <a:latin typeface="Georgia Pro"/>
                <a:ea typeface="+mn-lt"/>
                <a:cs typeface="+mn-lt"/>
              </a:rPr>
              <a:t>almost</a:t>
            </a:r>
            <a:r>
              <a:rPr lang="nl-NL">
                <a:solidFill>
                  <a:srgbClr val="374151"/>
                </a:solidFill>
                <a:latin typeface="Georgia Pro"/>
                <a:ea typeface="+mn-lt"/>
                <a:cs typeface="+mn-lt"/>
              </a:rPr>
              <a:t> </a:t>
            </a:r>
            <a:r>
              <a:rPr lang="nl-NL" err="1">
                <a:solidFill>
                  <a:srgbClr val="374151"/>
                </a:solidFill>
                <a:latin typeface="Georgia Pro"/>
                <a:ea typeface="+mn-lt"/>
                <a:cs typeface="+mn-lt"/>
              </a:rPr>
              <a:t>anyone</a:t>
            </a:r>
            <a:r>
              <a:rPr lang="nl-NL">
                <a:solidFill>
                  <a:srgbClr val="374151"/>
                </a:solidFill>
                <a:latin typeface="Georgia Pro"/>
                <a:ea typeface="+mn-lt"/>
                <a:cs typeface="+mn-lt"/>
              </a:rPr>
              <a:t>.</a:t>
            </a:r>
            <a:endParaRPr lang="nl-NL">
              <a:latin typeface="Georgia Pro"/>
            </a:endParaRPr>
          </a:p>
          <a:p>
            <a:pPr marL="0" indent="0">
              <a:buNone/>
            </a:pPr>
            <a:r>
              <a:rPr lang="nl-NL" err="1">
                <a:solidFill>
                  <a:srgbClr val="374151"/>
                </a:solidFill>
                <a:latin typeface="Georgia Pro"/>
                <a:ea typeface="+mn-lt"/>
                <a:cs typeface="+mn-lt"/>
              </a:rPr>
              <a:t>Clear</a:t>
            </a:r>
            <a:r>
              <a:rPr lang="nl-NL">
                <a:solidFill>
                  <a:srgbClr val="374151"/>
                </a:solidFill>
                <a:latin typeface="Georgia Pro"/>
                <a:ea typeface="+mn-lt"/>
                <a:cs typeface="+mn-lt"/>
              </a:rPr>
              <a:t> </a:t>
            </a:r>
            <a:r>
              <a:rPr lang="nl-NL" err="1">
                <a:solidFill>
                  <a:srgbClr val="374151"/>
                </a:solidFill>
                <a:latin typeface="Georgia Pro"/>
                <a:ea typeface="+mn-lt"/>
                <a:cs typeface="+mn-lt"/>
              </a:rPr>
              <a:t>manuals</a:t>
            </a:r>
            <a:r>
              <a:rPr lang="nl-NL">
                <a:solidFill>
                  <a:srgbClr val="374151"/>
                </a:solidFill>
                <a:latin typeface="Georgia Pro"/>
                <a:ea typeface="+mn-lt"/>
                <a:cs typeface="+mn-lt"/>
              </a:rPr>
              <a:t> </a:t>
            </a:r>
            <a:r>
              <a:rPr lang="nl-NL" err="1">
                <a:solidFill>
                  <a:srgbClr val="374151"/>
                </a:solidFill>
                <a:latin typeface="Georgia Pro"/>
                <a:ea typeface="+mn-lt"/>
                <a:cs typeface="+mn-lt"/>
              </a:rPr>
              <a:t>promote</a:t>
            </a:r>
            <a:r>
              <a:rPr lang="nl-NL">
                <a:solidFill>
                  <a:srgbClr val="374151"/>
                </a:solidFill>
                <a:latin typeface="Georgia Pro"/>
                <a:ea typeface="+mn-lt"/>
                <a:cs typeface="+mn-lt"/>
              </a:rPr>
              <a:t> </a:t>
            </a:r>
            <a:r>
              <a:rPr lang="nl-NL" err="1">
                <a:solidFill>
                  <a:srgbClr val="374151"/>
                </a:solidFill>
                <a:latin typeface="Georgia Pro"/>
                <a:ea typeface="+mn-lt"/>
                <a:cs typeface="+mn-lt"/>
              </a:rPr>
              <a:t>careful</a:t>
            </a:r>
            <a:r>
              <a:rPr lang="nl-NL">
                <a:solidFill>
                  <a:srgbClr val="374151"/>
                </a:solidFill>
                <a:latin typeface="Georgia Pro"/>
                <a:ea typeface="+mn-lt"/>
                <a:cs typeface="+mn-lt"/>
              </a:rPr>
              <a:t> </a:t>
            </a:r>
            <a:r>
              <a:rPr lang="nl-NL" err="1">
                <a:solidFill>
                  <a:srgbClr val="374151"/>
                </a:solidFill>
                <a:latin typeface="Georgia Pro"/>
                <a:ea typeface="+mn-lt"/>
                <a:cs typeface="+mn-lt"/>
              </a:rPr>
              <a:t>use</a:t>
            </a:r>
            <a:r>
              <a:rPr lang="nl-NL">
                <a:solidFill>
                  <a:srgbClr val="374151"/>
                </a:solidFill>
                <a:latin typeface="Georgia Pro"/>
                <a:ea typeface="+mn-lt"/>
                <a:cs typeface="+mn-lt"/>
              </a:rPr>
              <a:t> of fragile equipment.</a:t>
            </a:r>
            <a:endParaRPr lang="nl-NL">
              <a:latin typeface="Georgia Pro"/>
            </a:endParaRPr>
          </a:p>
          <a:p>
            <a:pPr marL="0" indent="0">
              <a:buNone/>
            </a:pPr>
            <a:r>
              <a:rPr lang="nl-NL" err="1">
                <a:solidFill>
                  <a:srgbClr val="374151"/>
                </a:solidFill>
                <a:latin typeface="Georgia Pro"/>
                <a:ea typeface="+mn-lt"/>
                <a:cs typeface="+mn-lt"/>
              </a:rPr>
              <a:t>Improves</a:t>
            </a:r>
            <a:r>
              <a:rPr lang="nl-NL">
                <a:solidFill>
                  <a:srgbClr val="374151"/>
                </a:solidFill>
                <a:latin typeface="Georgia Pro"/>
                <a:ea typeface="+mn-lt"/>
                <a:cs typeface="+mn-lt"/>
              </a:rPr>
              <a:t> </a:t>
            </a:r>
            <a:r>
              <a:rPr lang="nl-NL" err="1">
                <a:solidFill>
                  <a:srgbClr val="374151"/>
                </a:solidFill>
                <a:latin typeface="Georgia Pro"/>
                <a:ea typeface="+mn-lt"/>
                <a:cs typeface="+mn-lt"/>
              </a:rPr>
              <a:t>the</a:t>
            </a:r>
            <a:r>
              <a:rPr lang="nl-NL">
                <a:solidFill>
                  <a:srgbClr val="374151"/>
                </a:solidFill>
                <a:latin typeface="Georgia Pro"/>
                <a:ea typeface="+mn-lt"/>
                <a:cs typeface="+mn-lt"/>
              </a:rPr>
              <a:t> </a:t>
            </a:r>
            <a:r>
              <a:rPr lang="nl-NL" err="1">
                <a:solidFill>
                  <a:srgbClr val="374151"/>
                </a:solidFill>
                <a:latin typeface="Georgia Pro"/>
                <a:ea typeface="+mn-lt"/>
                <a:cs typeface="+mn-lt"/>
              </a:rPr>
              <a:t>quality</a:t>
            </a:r>
            <a:r>
              <a:rPr lang="nl-NL">
                <a:solidFill>
                  <a:srgbClr val="374151"/>
                </a:solidFill>
                <a:latin typeface="Georgia Pro"/>
                <a:ea typeface="+mn-lt"/>
                <a:cs typeface="+mn-lt"/>
              </a:rPr>
              <a:t> of life of </a:t>
            </a:r>
            <a:r>
              <a:rPr lang="nl-NL" err="1">
                <a:solidFill>
                  <a:srgbClr val="374151"/>
                </a:solidFill>
                <a:latin typeface="Georgia Pro"/>
                <a:ea typeface="+mn-lt"/>
                <a:cs typeface="+mn-lt"/>
              </a:rPr>
              <a:t>teachers</a:t>
            </a:r>
            <a:r>
              <a:rPr lang="nl-NL">
                <a:solidFill>
                  <a:srgbClr val="374151"/>
                </a:solidFill>
                <a:latin typeface="Georgia Pro"/>
                <a:ea typeface="+mn-lt"/>
                <a:cs typeface="+mn-lt"/>
              </a:rPr>
              <a:t> </a:t>
            </a:r>
            <a:r>
              <a:rPr lang="nl-NL" err="1">
                <a:solidFill>
                  <a:srgbClr val="374151"/>
                </a:solidFill>
                <a:latin typeface="Georgia Pro"/>
                <a:ea typeface="+mn-lt"/>
                <a:cs typeface="+mn-lt"/>
              </a:rPr>
              <a:t>by</a:t>
            </a:r>
            <a:r>
              <a:rPr lang="nl-NL">
                <a:solidFill>
                  <a:srgbClr val="374151"/>
                </a:solidFill>
                <a:latin typeface="Georgia Pro"/>
                <a:ea typeface="+mn-lt"/>
                <a:cs typeface="+mn-lt"/>
              </a:rPr>
              <a:t> </a:t>
            </a:r>
            <a:r>
              <a:rPr lang="nl-NL" err="1">
                <a:solidFill>
                  <a:srgbClr val="374151"/>
                </a:solidFill>
                <a:latin typeface="Georgia Pro"/>
                <a:ea typeface="+mn-lt"/>
                <a:cs typeface="+mn-lt"/>
              </a:rPr>
              <a:t>reducing</a:t>
            </a:r>
            <a:r>
              <a:rPr lang="nl-NL">
                <a:solidFill>
                  <a:srgbClr val="374151"/>
                </a:solidFill>
                <a:latin typeface="Georgia Pro"/>
                <a:ea typeface="+mn-lt"/>
                <a:cs typeface="+mn-lt"/>
              </a:rPr>
              <a:t> </a:t>
            </a:r>
            <a:r>
              <a:rPr lang="nl-NL" err="1">
                <a:solidFill>
                  <a:srgbClr val="374151"/>
                </a:solidFill>
                <a:latin typeface="Georgia Pro"/>
                <a:ea typeface="+mn-lt"/>
                <a:cs typeface="+mn-lt"/>
              </a:rPr>
              <a:t>repetitive</a:t>
            </a:r>
            <a:r>
              <a:rPr lang="nl-NL">
                <a:solidFill>
                  <a:srgbClr val="374151"/>
                </a:solidFill>
                <a:latin typeface="Georgia Pro"/>
                <a:ea typeface="+mn-lt"/>
                <a:cs typeface="+mn-lt"/>
              </a:rPr>
              <a:t> </a:t>
            </a:r>
            <a:r>
              <a:rPr lang="nl-NL" err="1">
                <a:solidFill>
                  <a:srgbClr val="374151"/>
                </a:solidFill>
                <a:latin typeface="Georgia Pro"/>
                <a:ea typeface="+mn-lt"/>
                <a:cs typeface="+mn-lt"/>
              </a:rPr>
              <a:t>explanations</a:t>
            </a:r>
            <a:r>
              <a:rPr lang="nl-NL">
                <a:solidFill>
                  <a:srgbClr val="374151"/>
                </a:solidFill>
                <a:latin typeface="Georgia Pro"/>
                <a:ea typeface="+mn-lt"/>
                <a:cs typeface="+mn-lt"/>
              </a:rPr>
              <a:t>.</a:t>
            </a:r>
            <a:endParaRPr lang="nl-NL">
              <a:latin typeface="Georgia Pro"/>
            </a:endParaRPr>
          </a:p>
          <a:p>
            <a:endParaRPr lang="nl-NL">
              <a:latin typeface="Georgia Pro"/>
            </a:endParaRPr>
          </a:p>
        </p:txBody>
      </p:sp>
    </p:spTree>
    <p:extLst>
      <p:ext uri="{BB962C8B-B14F-4D97-AF65-F5344CB8AC3E}">
        <p14:creationId xmlns:p14="http://schemas.microsoft.com/office/powerpoint/2010/main" val="2457341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B97C-2E7E-C952-2CC7-9D0A742759EE}"/>
              </a:ext>
            </a:extLst>
          </p:cNvPr>
          <p:cNvSpPr>
            <a:spLocks noGrp="1"/>
          </p:cNvSpPr>
          <p:nvPr>
            <p:ph type="title"/>
          </p:nvPr>
        </p:nvSpPr>
        <p:spPr/>
        <p:txBody>
          <a:bodyPr vert="horz" lIns="91440" tIns="45720" rIns="91440" bIns="45720" rtlCol="0" anchor="b">
            <a:normAutofit/>
          </a:bodyPr>
          <a:lstStyle/>
          <a:p>
            <a:r>
              <a:rPr lang="en-US">
                <a:latin typeface="Georgia Pro"/>
              </a:rPr>
              <a:t>PROPOSED SOLUTIONS:</a:t>
            </a:r>
          </a:p>
        </p:txBody>
      </p:sp>
      <p:sp>
        <p:nvSpPr>
          <p:cNvPr id="3" name="Content Placeholder 2">
            <a:extLst>
              <a:ext uri="{FF2B5EF4-FFF2-40B4-BE49-F238E27FC236}">
                <a16:creationId xmlns:a16="http://schemas.microsoft.com/office/drawing/2014/main" id="{7BB422FE-36D2-5D40-4FBD-8E1D77F0CD07}"/>
              </a:ext>
            </a:extLst>
          </p:cNvPr>
          <p:cNvSpPr>
            <a:spLocks noGrp="1"/>
          </p:cNvSpPr>
          <p:nvPr>
            <p:ph idx="1"/>
          </p:nvPr>
        </p:nvSpPr>
        <p:spPr>
          <a:xfrm>
            <a:off x="1261872" y="2653549"/>
            <a:ext cx="5590290" cy="2701838"/>
          </a:xfrm>
        </p:spPr>
        <p:txBody>
          <a:bodyPr vert="horz" lIns="91440" tIns="45720" rIns="91440" bIns="45720" rtlCol="0" anchor="t">
            <a:normAutofit/>
          </a:bodyPr>
          <a:lstStyle/>
          <a:p>
            <a:r>
              <a:rPr lang="en-US">
                <a:latin typeface="Georgia Pro"/>
              </a:rPr>
              <a:t>We intend to pass off proper safety knowledge</a:t>
            </a:r>
            <a:endParaRPr lang="en-US">
              <a:latin typeface="Century Schoolbook"/>
            </a:endParaRPr>
          </a:p>
          <a:p>
            <a:r>
              <a:rPr lang="en-US">
                <a:latin typeface="Georgia Pro"/>
              </a:rPr>
              <a:t>Video tutorials for visual learners</a:t>
            </a:r>
          </a:p>
          <a:p>
            <a:r>
              <a:rPr lang="en-US">
                <a:latin typeface="Georgia Pro" panose="02040502050405020303" pitchFamily="18" charset="0"/>
              </a:rPr>
              <a:t>Short descriptions including key info</a:t>
            </a:r>
          </a:p>
          <a:p>
            <a:r>
              <a:rPr lang="en-US">
                <a:latin typeface="Georgia Pro"/>
              </a:rPr>
              <a:t>Long in-depth descriptions to cover all info</a:t>
            </a:r>
          </a:p>
          <a:p>
            <a:r>
              <a:rPr lang="en-US">
                <a:latin typeface="Georgia Pro"/>
              </a:rPr>
              <a:t>Step by step for ease of setup of the lights</a:t>
            </a:r>
          </a:p>
          <a:p>
            <a:endParaRPr lang="en-US"/>
          </a:p>
        </p:txBody>
      </p:sp>
      <p:pic>
        <p:nvPicPr>
          <p:cNvPr id="4" name="Picture 3" descr="A close up of a light&#10;&#10;Description automatically generated">
            <a:extLst>
              <a:ext uri="{FF2B5EF4-FFF2-40B4-BE49-F238E27FC236}">
                <a16:creationId xmlns:a16="http://schemas.microsoft.com/office/drawing/2014/main" id="{A556DAC7-9F46-7DDB-EB3E-D3D6AE366800}"/>
              </a:ext>
            </a:extLst>
          </p:cNvPr>
          <p:cNvPicPr>
            <a:picLocks noChangeAspect="1"/>
          </p:cNvPicPr>
          <p:nvPr/>
        </p:nvPicPr>
        <p:blipFill>
          <a:blip r:embed="rId2"/>
          <a:stretch>
            <a:fillRect/>
          </a:stretch>
        </p:blipFill>
        <p:spPr>
          <a:xfrm>
            <a:off x="7065136" y="1457460"/>
            <a:ext cx="5413419" cy="5402686"/>
          </a:xfrm>
          <a:prstGeom prst="rect">
            <a:avLst/>
          </a:prstGeom>
        </p:spPr>
      </p:pic>
    </p:spTree>
    <p:extLst>
      <p:ext uri="{BB962C8B-B14F-4D97-AF65-F5344CB8AC3E}">
        <p14:creationId xmlns:p14="http://schemas.microsoft.com/office/powerpoint/2010/main" val="240977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4F3A5E-C998-65F3-105B-D095FBE68FDA}"/>
              </a:ext>
            </a:extLst>
          </p:cNvPr>
          <p:cNvSpPr>
            <a:spLocks noGrp="1"/>
          </p:cNvSpPr>
          <p:nvPr>
            <p:ph type="title"/>
          </p:nvPr>
        </p:nvSpPr>
        <p:spPr/>
        <p:txBody>
          <a:bodyPr/>
          <a:lstStyle/>
          <a:p>
            <a:r>
              <a:rPr lang="nl-NL"/>
              <a:t>IMPORTANT MEETINGS</a:t>
            </a:r>
          </a:p>
        </p:txBody>
      </p:sp>
      <p:sp>
        <p:nvSpPr>
          <p:cNvPr id="3" name="Tijdelijke aanduiding voor inhoud 2">
            <a:extLst>
              <a:ext uri="{FF2B5EF4-FFF2-40B4-BE49-F238E27FC236}">
                <a16:creationId xmlns:a16="http://schemas.microsoft.com/office/drawing/2014/main" id="{DF845A09-B858-5F86-C0AD-EED4CA83A1FE}"/>
              </a:ext>
            </a:extLst>
          </p:cNvPr>
          <p:cNvSpPr>
            <a:spLocks noGrp="1"/>
          </p:cNvSpPr>
          <p:nvPr>
            <p:ph idx="1"/>
          </p:nvPr>
        </p:nvSpPr>
        <p:spPr/>
        <p:txBody>
          <a:bodyPr vert="horz" lIns="91440" tIns="45720" rIns="91440" bIns="45720" rtlCol="0" anchor="t">
            <a:normAutofit/>
          </a:bodyPr>
          <a:lstStyle/>
          <a:p>
            <a:pPr marL="0" indent="0">
              <a:buNone/>
            </a:pPr>
            <a:r>
              <a:rPr lang="nl-NL"/>
              <a:t>The </a:t>
            </a:r>
            <a:r>
              <a:rPr lang="nl-NL" err="1"/>
              <a:t>innovision</a:t>
            </a:r>
            <a:r>
              <a:rPr lang="nl-NL"/>
              <a:t> team has </a:t>
            </a:r>
            <a:r>
              <a:rPr lang="nl-NL" err="1"/>
              <a:t>attended</a:t>
            </a:r>
            <a:r>
              <a:rPr lang="nl-NL"/>
              <a:t> meetings </a:t>
            </a:r>
            <a:r>
              <a:rPr lang="nl-NL" err="1"/>
              <a:t>to</a:t>
            </a:r>
            <a:r>
              <a:rPr lang="nl-NL"/>
              <a:t> </a:t>
            </a:r>
            <a:r>
              <a:rPr lang="nl-NL" err="1"/>
              <a:t>discuss</a:t>
            </a:r>
            <a:r>
              <a:rPr lang="nl-NL"/>
              <a:t> </a:t>
            </a:r>
            <a:r>
              <a:rPr lang="nl-NL" err="1"/>
              <a:t>with</a:t>
            </a:r>
            <a:r>
              <a:rPr lang="nl-NL"/>
              <a:t> </a:t>
            </a:r>
            <a:r>
              <a:rPr lang="nl-NL" err="1"/>
              <a:t>other</a:t>
            </a:r>
            <a:r>
              <a:rPr lang="nl-NL"/>
              <a:t> </a:t>
            </a:r>
            <a:r>
              <a:rPr lang="nl-NL" err="1"/>
              <a:t>groups</a:t>
            </a:r>
            <a:endParaRPr lang="nl-NL"/>
          </a:p>
          <a:p>
            <a:pPr marL="0" indent="0">
              <a:buNone/>
            </a:pPr>
            <a:r>
              <a:rPr lang="nl-NL"/>
              <a:t>We </a:t>
            </a:r>
            <a:r>
              <a:rPr lang="nl-NL" err="1"/>
              <a:t>asked</a:t>
            </a:r>
            <a:r>
              <a:rPr lang="nl-NL"/>
              <a:t> </a:t>
            </a:r>
            <a:r>
              <a:rPr lang="nl-NL" err="1"/>
              <a:t>for</a:t>
            </a:r>
            <a:r>
              <a:rPr lang="nl-NL"/>
              <a:t> </a:t>
            </a:r>
            <a:r>
              <a:rPr lang="nl-NL" err="1"/>
              <a:t>recommendations</a:t>
            </a:r>
            <a:r>
              <a:rPr lang="nl-NL"/>
              <a:t>, </a:t>
            </a:r>
            <a:r>
              <a:rPr lang="nl-NL" err="1"/>
              <a:t>and</a:t>
            </a:r>
            <a:r>
              <a:rPr lang="nl-NL"/>
              <a:t> gave </a:t>
            </a:r>
            <a:r>
              <a:rPr lang="nl-NL" err="1"/>
              <a:t>the</a:t>
            </a:r>
            <a:r>
              <a:rPr lang="nl-NL"/>
              <a:t> </a:t>
            </a:r>
            <a:r>
              <a:rPr lang="nl-NL" err="1"/>
              <a:t>other</a:t>
            </a:r>
            <a:r>
              <a:rPr lang="nl-NL"/>
              <a:t> </a:t>
            </a:r>
            <a:r>
              <a:rPr lang="nl-NL" err="1"/>
              <a:t>groups</a:t>
            </a:r>
            <a:r>
              <a:rPr lang="nl-NL"/>
              <a:t> </a:t>
            </a:r>
            <a:r>
              <a:rPr lang="nl-NL" err="1"/>
              <a:t>our</a:t>
            </a:r>
            <a:r>
              <a:rPr lang="nl-NL"/>
              <a:t> </a:t>
            </a:r>
            <a:r>
              <a:rPr lang="nl-NL" err="1"/>
              <a:t>own</a:t>
            </a:r>
            <a:r>
              <a:rPr lang="nl-NL"/>
              <a:t> input.</a:t>
            </a:r>
          </a:p>
          <a:p>
            <a:pPr marL="0" indent="0">
              <a:buNone/>
            </a:pPr>
            <a:r>
              <a:rPr lang="nl-NL" err="1"/>
              <a:t>This</a:t>
            </a:r>
            <a:r>
              <a:rPr lang="nl-NL"/>
              <a:t> </a:t>
            </a:r>
            <a:r>
              <a:rPr lang="nl-NL" err="1"/>
              <a:t>helped</a:t>
            </a:r>
            <a:r>
              <a:rPr lang="nl-NL"/>
              <a:t> </a:t>
            </a:r>
            <a:r>
              <a:rPr lang="nl-NL" err="1"/>
              <a:t>us</a:t>
            </a:r>
            <a:r>
              <a:rPr lang="nl-NL"/>
              <a:t> </a:t>
            </a:r>
            <a:r>
              <a:rPr lang="nl-NL" err="1"/>
              <a:t>create</a:t>
            </a:r>
            <a:r>
              <a:rPr lang="nl-NL"/>
              <a:t> </a:t>
            </a:r>
            <a:r>
              <a:rPr lang="nl-NL" err="1"/>
              <a:t>the</a:t>
            </a:r>
            <a:r>
              <a:rPr lang="nl-NL"/>
              <a:t> </a:t>
            </a:r>
            <a:r>
              <a:rPr lang="nl-NL" err="1"/>
              <a:t>style</a:t>
            </a:r>
            <a:r>
              <a:rPr lang="nl-NL"/>
              <a:t> guide </a:t>
            </a:r>
            <a:r>
              <a:rPr lang="nl-NL" err="1"/>
              <a:t>everybody</a:t>
            </a:r>
            <a:r>
              <a:rPr lang="nl-NL"/>
              <a:t> has </a:t>
            </a:r>
            <a:r>
              <a:rPr lang="nl-NL" err="1"/>
              <a:t>to</a:t>
            </a:r>
            <a:r>
              <a:rPr lang="nl-NL"/>
              <a:t> follow</a:t>
            </a:r>
          </a:p>
        </p:txBody>
      </p:sp>
      <p:pic>
        <p:nvPicPr>
          <p:cNvPr id="4" name="Afbeelding 3" descr="Afbeelding met schoeisel, kleding, persoon, person&#10;&#10;Automatisch gegenereerde beschrijving">
            <a:extLst>
              <a:ext uri="{FF2B5EF4-FFF2-40B4-BE49-F238E27FC236}">
                <a16:creationId xmlns:a16="http://schemas.microsoft.com/office/drawing/2014/main" id="{18ED6219-46E1-0488-CE14-427544D27F22}"/>
              </a:ext>
            </a:extLst>
          </p:cNvPr>
          <p:cNvPicPr>
            <a:picLocks noChangeAspect="1"/>
          </p:cNvPicPr>
          <p:nvPr/>
        </p:nvPicPr>
        <p:blipFill>
          <a:blip r:embed="rId2"/>
          <a:stretch>
            <a:fillRect/>
          </a:stretch>
        </p:blipFill>
        <p:spPr>
          <a:xfrm>
            <a:off x="1414874" y="3605859"/>
            <a:ext cx="3727215" cy="2797763"/>
          </a:xfrm>
          <a:prstGeom prst="rect">
            <a:avLst/>
          </a:prstGeom>
        </p:spPr>
      </p:pic>
    </p:spTree>
    <p:extLst>
      <p:ext uri="{BB962C8B-B14F-4D97-AF65-F5344CB8AC3E}">
        <p14:creationId xmlns:p14="http://schemas.microsoft.com/office/powerpoint/2010/main" val="3106151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004E14-1881-7E6E-2300-65C5144F9953}"/>
              </a:ext>
            </a:extLst>
          </p:cNvPr>
          <p:cNvSpPr>
            <a:spLocks noGrp="1"/>
          </p:cNvSpPr>
          <p:nvPr>
            <p:ph type="title"/>
          </p:nvPr>
        </p:nvSpPr>
        <p:spPr/>
        <p:txBody>
          <a:bodyPr/>
          <a:lstStyle/>
          <a:p>
            <a:r>
              <a:rPr lang="nl-NL">
                <a:latin typeface="Georgia Pro"/>
              </a:rPr>
              <a:t>SAFETY FIRST</a:t>
            </a:r>
          </a:p>
        </p:txBody>
      </p:sp>
      <p:sp>
        <p:nvSpPr>
          <p:cNvPr id="3" name="Tijdelijke aanduiding voor inhoud 2">
            <a:extLst>
              <a:ext uri="{FF2B5EF4-FFF2-40B4-BE49-F238E27FC236}">
                <a16:creationId xmlns:a16="http://schemas.microsoft.com/office/drawing/2014/main" id="{02D4802C-E400-2E3F-8917-A217EB5C7347}"/>
              </a:ext>
            </a:extLst>
          </p:cNvPr>
          <p:cNvSpPr>
            <a:spLocks noGrp="1"/>
          </p:cNvSpPr>
          <p:nvPr>
            <p:ph idx="1"/>
          </p:nvPr>
        </p:nvSpPr>
        <p:spPr>
          <a:xfrm>
            <a:off x="1260602" y="2615463"/>
            <a:ext cx="8595360" cy="2517747"/>
          </a:xfrm>
        </p:spPr>
        <p:txBody>
          <a:bodyPr vert="horz" lIns="91440" tIns="45720" rIns="91440" bIns="45720" rtlCol="0" anchor="t">
            <a:normAutofit/>
          </a:bodyPr>
          <a:lstStyle/>
          <a:p>
            <a:pPr marL="0" indent="0">
              <a:buNone/>
            </a:pPr>
            <a:r>
              <a:rPr lang="en-US"/>
              <a:t>We want to emphasize the dangers of the different lights and Including their corresponding warnings.</a:t>
            </a:r>
          </a:p>
          <a:p>
            <a:pPr marL="0" indent="0">
              <a:buNone/>
            </a:pPr>
            <a:r>
              <a:rPr lang="en-US">
                <a:solidFill>
                  <a:srgbClr val="000000"/>
                </a:solidFill>
                <a:ea typeface="+mn-lt"/>
                <a:cs typeface="+mn-lt"/>
              </a:rPr>
              <a:t>This reduces the risk of the lights breaking or the users hurting themselves.</a:t>
            </a:r>
          </a:p>
          <a:p>
            <a:pPr marL="0" indent="0">
              <a:buNone/>
            </a:pPr>
            <a:r>
              <a:rPr lang="en-US">
                <a:solidFill>
                  <a:srgbClr val="252525"/>
                </a:solidFill>
                <a:ea typeface="+mn-lt"/>
                <a:cs typeface="+mn-lt"/>
              </a:rPr>
              <a:t>By adding the safety it also adds to financial safety to pixel playground since the lights will be handled with care, therefore increasing longevity and reducing the need to buy new equipment every year.</a:t>
            </a:r>
          </a:p>
          <a:p>
            <a:pPr marL="0" indent="0">
              <a:buNone/>
            </a:pPr>
            <a:endParaRPr lang="en-US">
              <a:solidFill>
                <a:srgbClr val="000000"/>
              </a:solidFill>
            </a:endParaRPr>
          </a:p>
        </p:txBody>
      </p:sp>
    </p:spTree>
    <p:extLst>
      <p:ext uri="{BB962C8B-B14F-4D97-AF65-F5344CB8AC3E}">
        <p14:creationId xmlns:p14="http://schemas.microsoft.com/office/powerpoint/2010/main" val="3956809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53F522-E995-12B7-552B-9C746BDFF73F}"/>
              </a:ext>
            </a:extLst>
          </p:cNvPr>
          <p:cNvSpPr>
            <a:spLocks noGrp="1"/>
          </p:cNvSpPr>
          <p:nvPr>
            <p:ph type="title"/>
          </p:nvPr>
        </p:nvSpPr>
        <p:spPr/>
        <p:txBody>
          <a:bodyPr>
            <a:normAutofit/>
          </a:bodyPr>
          <a:lstStyle/>
          <a:p>
            <a:pPr>
              <a:lnSpc>
                <a:spcPct val="95000"/>
              </a:lnSpc>
              <a:spcBef>
                <a:spcPts val="1400"/>
              </a:spcBef>
              <a:spcAft>
                <a:spcPts val="200"/>
              </a:spcAft>
            </a:pPr>
            <a:r>
              <a:rPr lang="en-GB">
                <a:solidFill>
                  <a:srgbClr val="000000"/>
                </a:solidFill>
                <a:latin typeface="Georgia Pro"/>
                <a:cs typeface="Arial"/>
              </a:rPr>
              <a:t>Manual components</a:t>
            </a:r>
          </a:p>
        </p:txBody>
      </p:sp>
      <p:sp>
        <p:nvSpPr>
          <p:cNvPr id="3" name="Tijdelijke aanduiding voor inhoud 2">
            <a:extLst>
              <a:ext uri="{FF2B5EF4-FFF2-40B4-BE49-F238E27FC236}">
                <a16:creationId xmlns:a16="http://schemas.microsoft.com/office/drawing/2014/main" id="{125BE1F8-1E7C-71D4-BE1E-AB8067ADEDF0}"/>
              </a:ext>
            </a:extLst>
          </p:cNvPr>
          <p:cNvSpPr>
            <a:spLocks noGrp="1"/>
          </p:cNvSpPr>
          <p:nvPr>
            <p:ph idx="1"/>
          </p:nvPr>
        </p:nvSpPr>
        <p:spPr/>
        <p:txBody>
          <a:bodyPr vert="horz" lIns="91440" tIns="45720" rIns="91440" bIns="45720" rtlCol="0" anchor="t">
            <a:normAutofit/>
          </a:bodyPr>
          <a:lstStyle/>
          <a:p>
            <a:r>
              <a:rPr lang="nl-NL"/>
              <a:t>The manual starts off </a:t>
            </a:r>
            <a:r>
              <a:rPr lang="nl-NL" err="1"/>
              <a:t>with</a:t>
            </a:r>
            <a:r>
              <a:rPr lang="nl-NL"/>
              <a:t> </a:t>
            </a:r>
            <a:r>
              <a:rPr lang="nl-NL" b="1" err="1"/>
              <a:t>warnings</a:t>
            </a:r>
            <a:r>
              <a:rPr lang="nl-NL"/>
              <a:t> (user awareness)</a:t>
            </a:r>
          </a:p>
        </p:txBody>
      </p:sp>
      <p:pic>
        <p:nvPicPr>
          <p:cNvPr id="5" name="Afbeelding 4" descr="Afbeelding met tekst, schermopname, Lettertype, lijn&#10;&#10;Automatisch gegenereerde beschrijving">
            <a:extLst>
              <a:ext uri="{FF2B5EF4-FFF2-40B4-BE49-F238E27FC236}">
                <a16:creationId xmlns:a16="http://schemas.microsoft.com/office/drawing/2014/main" id="{B686C14E-A1B3-A73B-32EA-8A6807B279D7}"/>
              </a:ext>
            </a:extLst>
          </p:cNvPr>
          <p:cNvPicPr>
            <a:picLocks noChangeAspect="1"/>
          </p:cNvPicPr>
          <p:nvPr/>
        </p:nvPicPr>
        <p:blipFill>
          <a:blip r:embed="rId2"/>
          <a:stretch>
            <a:fillRect/>
          </a:stretch>
        </p:blipFill>
        <p:spPr>
          <a:xfrm>
            <a:off x="1258856" y="2401711"/>
            <a:ext cx="5440955" cy="4114800"/>
          </a:xfrm>
          <a:prstGeom prst="rect">
            <a:avLst/>
          </a:prstGeom>
        </p:spPr>
      </p:pic>
    </p:spTree>
    <p:extLst>
      <p:ext uri="{BB962C8B-B14F-4D97-AF65-F5344CB8AC3E}">
        <p14:creationId xmlns:p14="http://schemas.microsoft.com/office/powerpoint/2010/main" val="2047807385"/>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628</Words>
  <Application>Microsoft Macintosh PowerPoint</Application>
  <PresentationFormat>Widescreen</PresentationFormat>
  <Paragraphs>64</Paragraphs>
  <Slides>17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Century Schoolbook</vt:lpstr>
      <vt:lpstr>Georgia Pro</vt:lpstr>
      <vt:lpstr>Wingdings 2</vt:lpstr>
      <vt:lpstr>View</vt:lpstr>
      <vt:lpstr>Innovision</vt:lpstr>
      <vt:lpstr>TEAM INNOVISION</vt:lpstr>
      <vt:lpstr>CURRENT SITUATION</vt:lpstr>
      <vt:lpstr>OBJECTIVES</vt:lpstr>
      <vt:lpstr>BENEFITS OF CLEAR MANUALS</vt:lpstr>
      <vt:lpstr>PROPOSED SOLUTIONS:</vt:lpstr>
      <vt:lpstr>IMPORTANT MEETINGS</vt:lpstr>
      <vt:lpstr>SAFETY FIRST</vt:lpstr>
      <vt:lpstr>Manual components</vt:lpstr>
      <vt:lpstr>Manual components</vt:lpstr>
      <vt:lpstr>Manual components</vt:lpstr>
      <vt:lpstr>User-Friendly Design:</vt:lpstr>
      <vt:lpstr>Timeline</vt:lpstr>
      <vt:lpstr>documentation</vt:lpstr>
      <vt:lpstr>Feedback</vt:lpstr>
      <vt:lpstr>Future plans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Abdi,Zacharia Z.</dc:creator>
  <cp:lastModifiedBy>Abdi,Zacharia Z.</cp:lastModifiedBy>
  <cp:revision>3</cp:revision>
  <dcterms:created xsi:type="dcterms:W3CDTF">2023-12-04T09:43:58Z</dcterms:created>
  <dcterms:modified xsi:type="dcterms:W3CDTF">2024-01-26T13:46:40Z</dcterms:modified>
</cp:coreProperties>
</file>